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87" r:id="rId2"/>
    <p:sldId id="350" r:id="rId3"/>
    <p:sldId id="315" r:id="rId4"/>
    <p:sldId id="397" r:id="rId5"/>
    <p:sldId id="382" r:id="rId6"/>
    <p:sldId id="320" r:id="rId7"/>
    <p:sldId id="372" r:id="rId8"/>
    <p:sldId id="404" r:id="rId9"/>
    <p:sldId id="400" r:id="rId10"/>
    <p:sldId id="383" r:id="rId11"/>
    <p:sldId id="362" r:id="rId12"/>
    <p:sldId id="373" r:id="rId13"/>
    <p:sldId id="389" r:id="rId14"/>
    <p:sldId id="398" r:id="rId15"/>
    <p:sldId id="399" r:id="rId16"/>
    <p:sldId id="258" r:id="rId17"/>
    <p:sldId id="402" r:id="rId18"/>
    <p:sldId id="401" r:id="rId19"/>
    <p:sldId id="390" r:id="rId20"/>
    <p:sldId id="379" r:id="rId21"/>
  </p:sldIdLst>
  <p:sldSz cx="9144000" cy="5143500" type="screen16x9"/>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7">
          <p15:clr>
            <a:srgbClr val="A4A3A4"/>
          </p15:clr>
        </p15:guide>
        <p15:guide id="2" orient="horz" pos="2901">
          <p15:clr>
            <a:srgbClr val="A4A3A4"/>
          </p15:clr>
        </p15:guide>
        <p15:guide id="3" pos="56">
          <p15:clr>
            <a:srgbClr val="A4A3A4"/>
          </p15:clr>
        </p15:guide>
        <p15:guide id="4" pos="442">
          <p15:clr>
            <a:srgbClr val="A4A3A4"/>
          </p15:clr>
        </p15:guide>
        <p15:guide id="5" pos="556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9F0B"/>
    <a:srgbClr val="33CC33"/>
    <a:srgbClr val="FF6600"/>
    <a:srgbClr val="99CCFF"/>
    <a:srgbClr val="9C484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049" autoAdjust="0"/>
    <p:restoredTop sz="94632" autoAdjust="0"/>
  </p:normalViewPr>
  <p:slideViewPr>
    <p:cSldViewPr snapToGrid="0">
      <p:cViewPr varScale="1">
        <p:scale>
          <a:sx n="138" d="100"/>
          <a:sy n="138" d="100"/>
        </p:scale>
        <p:origin x="372" y="120"/>
      </p:cViewPr>
      <p:guideLst>
        <p:guide orient="horz" pos="167"/>
        <p:guide orient="horz" pos="2901"/>
        <p:guide pos="56"/>
        <p:guide pos="442"/>
        <p:guide pos="556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4" d="100"/>
          <a:sy n="64" d="100"/>
        </p:scale>
        <p:origin x="-3149"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Tabelle1!$B$23</c:f>
              <c:strCache>
                <c:ptCount val="1"/>
                <c:pt idx="0">
                  <c:v>zwei weitere Schuljahre, danach Ausbildung</c:v>
                </c:pt>
              </c:strCache>
            </c:strRef>
          </c:tx>
          <c:spPr>
            <a:ln w="28575" cap="rnd">
              <a:solidFill>
                <a:schemeClr val="accent1"/>
              </a:solidFill>
              <a:round/>
            </a:ln>
            <a:effectLst/>
          </c:spPr>
          <c:marker>
            <c:symbol val="none"/>
          </c:marker>
          <c:cat>
            <c:numRef>
              <c:f>Tabelle1!$C$22:$Q$22</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Tabelle1!$C$23:$Q$23</c:f>
              <c:numCache>
                <c:formatCode>_-* #,##0\ "€"_-;\-* #,##0\ "€"_-;_-* "-"??\ "€"_-;_-@_-</c:formatCode>
                <c:ptCount val="15"/>
                <c:pt idx="0">
                  <c:v>0</c:v>
                </c:pt>
                <c:pt idx="1">
                  <c:v>0</c:v>
                </c:pt>
                <c:pt idx="2">
                  <c:v>10200</c:v>
                </c:pt>
                <c:pt idx="3">
                  <c:v>22200</c:v>
                </c:pt>
                <c:pt idx="4">
                  <c:v>34800</c:v>
                </c:pt>
                <c:pt idx="5">
                  <c:v>64800</c:v>
                </c:pt>
                <c:pt idx="6">
                  <c:v>94800</c:v>
                </c:pt>
                <c:pt idx="7">
                  <c:v>124800</c:v>
                </c:pt>
                <c:pt idx="8">
                  <c:v>154800</c:v>
                </c:pt>
                <c:pt idx="9">
                  <c:v>184800</c:v>
                </c:pt>
                <c:pt idx="10">
                  <c:v>214800</c:v>
                </c:pt>
                <c:pt idx="11">
                  <c:v>244800</c:v>
                </c:pt>
                <c:pt idx="12">
                  <c:v>274800</c:v>
                </c:pt>
                <c:pt idx="13">
                  <c:v>304800</c:v>
                </c:pt>
                <c:pt idx="14">
                  <c:v>334800</c:v>
                </c:pt>
              </c:numCache>
            </c:numRef>
          </c:val>
          <c:smooth val="0"/>
          <c:extLst>
            <c:ext xmlns:c16="http://schemas.microsoft.com/office/drawing/2014/chart" uri="{C3380CC4-5D6E-409C-BE32-E72D297353CC}">
              <c16:uniqueId val="{00000000-888E-40F7-A56D-341ACC15B471}"/>
            </c:ext>
          </c:extLst>
        </c:ser>
        <c:ser>
          <c:idx val="1"/>
          <c:order val="1"/>
          <c:tx>
            <c:strRef>
              <c:f>Tabelle1!$B$24</c:f>
              <c:strCache>
                <c:ptCount val="1"/>
                <c:pt idx="0">
                  <c:v>Ausbildung</c:v>
                </c:pt>
              </c:strCache>
            </c:strRef>
          </c:tx>
          <c:spPr>
            <a:ln w="28575" cap="rnd">
              <a:solidFill>
                <a:schemeClr val="accent2"/>
              </a:solidFill>
              <a:round/>
            </a:ln>
            <a:effectLst/>
          </c:spPr>
          <c:marker>
            <c:symbol val="none"/>
          </c:marker>
          <c:cat>
            <c:numRef>
              <c:f>Tabelle1!$C$22:$Q$22</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Tabelle1!$C$24:$Q$24</c:f>
              <c:numCache>
                <c:formatCode>_-* #,##0\ "€"_-;\-* #,##0\ "€"_-;_-* "-"??\ "€"_-;_-@_-</c:formatCode>
                <c:ptCount val="15"/>
                <c:pt idx="0">
                  <c:v>8400</c:v>
                </c:pt>
                <c:pt idx="1">
                  <c:v>18600</c:v>
                </c:pt>
                <c:pt idx="2">
                  <c:v>30600</c:v>
                </c:pt>
                <c:pt idx="3">
                  <c:v>54600</c:v>
                </c:pt>
                <c:pt idx="4">
                  <c:v>78600</c:v>
                </c:pt>
                <c:pt idx="5">
                  <c:v>102600</c:v>
                </c:pt>
                <c:pt idx="6">
                  <c:v>126600</c:v>
                </c:pt>
                <c:pt idx="7">
                  <c:v>150600</c:v>
                </c:pt>
                <c:pt idx="8">
                  <c:v>174600</c:v>
                </c:pt>
                <c:pt idx="9">
                  <c:v>198600</c:v>
                </c:pt>
                <c:pt idx="10">
                  <c:v>222600</c:v>
                </c:pt>
                <c:pt idx="11">
                  <c:v>246600</c:v>
                </c:pt>
                <c:pt idx="12">
                  <c:v>270600</c:v>
                </c:pt>
                <c:pt idx="13">
                  <c:v>294600</c:v>
                </c:pt>
                <c:pt idx="14">
                  <c:v>318600</c:v>
                </c:pt>
              </c:numCache>
            </c:numRef>
          </c:val>
          <c:smooth val="0"/>
          <c:extLst>
            <c:ext xmlns:c16="http://schemas.microsoft.com/office/drawing/2014/chart" uri="{C3380CC4-5D6E-409C-BE32-E72D297353CC}">
              <c16:uniqueId val="{00000001-888E-40F7-A56D-341ACC15B471}"/>
            </c:ext>
          </c:extLst>
        </c:ser>
        <c:dLbls>
          <c:showLegendKey val="0"/>
          <c:showVal val="0"/>
          <c:showCatName val="0"/>
          <c:showSerName val="0"/>
          <c:showPercent val="0"/>
          <c:showBubbleSize val="0"/>
        </c:dLbls>
        <c:smooth val="0"/>
        <c:axId val="747318016"/>
        <c:axId val="747321624"/>
      </c:lineChart>
      <c:catAx>
        <c:axId val="747318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747321624"/>
        <c:crosses val="autoZero"/>
        <c:auto val="1"/>
        <c:lblAlgn val="ctr"/>
        <c:lblOffset val="100"/>
        <c:noMultiLvlLbl val="0"/>
      </c:catAx>
      <c:valAx>
        <c:axId val="747321624"/>
        <c:scaling>
          <c:orientation val="minMax"/>
        </c:scaling>
        <c:delete val="0"/>
        <c:axPos val="l"/>
        <c:majorGridlines>
          <c:spPr>
            <a:ln w="9525" cap="flat" cmpd="sng" algn="ctr">
              <a:solidFill>
                <a:schemeClr val="tx1">
                  <a:lumMod val="15000"/>
                  <a:lumOff val="85000"/>
                </a:schemeClr>
              </a:solidFill>
              <a:round/>
            </a:ln>
            <a:effectLst/>
          </c:spPr>
        </c:majorGridlines>
        <c:numFmt formatCode="_-* #,##0\ &quot;€&quot;_-;\-* #,##0\ &quot;€&quot;_-;_-* &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747318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24012E-EB0C-4F3D-A82D-2280C807A22D}" type="doc">
      <dgm:prSet loTypeId="urn:microsoft.com/office/officeart/2005/8/layout/hProcess9" loCatId="process" qsTypeId="urn:microsoft.com/office/officeart/2005/8/quickstyle/simple2" qsCatId="simple" csTypeId="urn:microsoft.com/office/officeart/2005/8/colors/colorful5" csCatId="colorful" phldr="1"/>
      <dgm:spPr/>
    </dgm:pt>
    <dgm:pt modelId="{4238BA25-8E25-40CA-A7BF-9860518D562F}">
      <dgm:prSet phldrT="[Text]"/>
      <dgm:spPr>
        <a:solidFill>
          <a:srgbClr val="33CC33"/>
        </a:solidFill>
      </dgm:spPr>
      <dgm:t>
        <a:bodyPr/>
        <a:lstStyle/>
        <a:p>
          <a:r>
            <a:rPr lang="de-DE" b="1" dirty="0"/>
            <a:t>Sept. 2023</a:t>
          </a:r>
          <a:br>
            <a:rPr lang="de-DE" b="1" dirty="0"/>
          </a:br>
          <a:br>
            <a:rPr lang="de-DE" b="1" dirty="0"/>
          </a:br>
          <a:r>
            <a:rPr lang="de-DE" dirty="0"/>
            <a:t>Bewerbungsbeginn bei kleinen und mittleren Unternehmen</a:t>
          </a:r>
        </a:p>
      </dgm:t>
    </dgm:pt>
    <dgm:pt modelId="{F2E466B9-BE1E-4746-8CC5-60A5230110D4}" type="parTrans" cxnId="{73D5F3CB-3A45-47B9-972E-68E3651E46EF}">
      <dgm:prSet/>
      <dgm:spPr/>
      <dgm:t>
        <a:bodyPr/>
        <a:lstStyle/>
        <a:p>
          <a:endParaRPr lang="de-DE"/>
        </a:p>
      </dgm:t>
    </dgm:pt>
    <dgm:pt modelId="{E08E528C-504C-43F0-BE63-EBB0D2DD97DA}" type="sibTrans" cxnId="{73D5F3CB-3A45-47B9-972E-68E3651E46EF}">
      <dgm:prSet/>
      <dgm:spPr/>
      <dgm:t>
        <a:bodyPr/>
        <a:lstStyle/>
        <a:p>
          <a:endParaRPr lang="de-DE"/>
        </a:p>
      </dgm:t>
    </dgm:pt>
    <dgm:pt modelId="{2469759E-2A30-470D-BCEE-134837EB3A42}">
      <dgm:prSet phldrT="[Text]"/>
      <dgm:spPr>
        <a:solidFill>
          <a:srgbClr val="7030A0"/>
        </a:solidFill>
      </dgm:spPr>
      <dgm:t>
        <a:bodyPr/>
        <a:lstStyle/>
        <a:p>
          <a:pPr marL="0" algn="ctr"/>
          <a:r>
            <a:rPr lang="de-DE" b="1" dirty="0"/>
            <a:t>Februar 2024</a:t>
          </a:r>
          <a:br>
            <a:rPr lang="de-DE" b="1" dirty="0"/>
          </a:br>
          <a:br>
            <a:rPr lang="de-DE" b="1" dirty="0"/>
          </a:br>
          <a:r>
            <a:rPr lang="de-DE" b="1" dirty="0"/>
            <a:t>Persönliche </a:t>
          </a:r>
          <a:r>
            <a:rPr lang="de-DE" dirty="0"/>
            <a:t>Anmeldung an Schulen:</a:t>
          </a:r>
        </a:p>
        <a:p>
          <a:pPr marL="449263" indent="0" algn="l"/>
          <a:r>
            <a:rPr lang="de-DE" dirty="0"/>
            <a:t>-&gt; AV Dual</a:t>
          </a:r>
        </a:p>
        <a:p>
          <a:pPr marL="449263" indent="0" algn="l"/>
          <a:r>
            <a:rPr lang="de-DE" dirty="0"/>
            <a:t>-&gt; 2jährige Berufsfachschule</a:t>
          </a:r>
        </a:p>
      </dgm:t>
    </dgm:pt>
    <dgm:pt modelId="{6FB8578C-6875-44EE-8C7C-1CCC32BECC0B}" type="parTrans" cxnId="{A3B99B6A-77BC-462F-B07C-A22E2A3F8340}">
      <dgm:prSet/>
      <dgm:spPr/>
      <dgm:t>
        <a:bodyPr/>
        <a:lstStyle/>
        <a:p>
          <a:endParaRPr lang="de-DE"/>
        </a:p>
      </dgm:t>
    </dgm:pt>
    <dgm:pt modelId="{B4B20FEA-9034-4187-A986-B1B0DBFCEA5E}" type="sibTrans" cxnId="{A3B99B6A-77BC-462F-B07C-A22E2A3F8340}">
      <dgm:prSet/>
      <dgm:spPr/>
      <dgm:t>
        <a:bodyPr/>
        <a:lstStyle/>
        <a:p>
          <a:endParaRPr lang="de-DE"/>
        </a:p>
      </dgm:t>
    </dgm:pt>
    <dgm:pt modelId="{20DBCC73-D3A3-478C-9383-CD048BB33289}">
      <dgm:prSet/>
      <dgm:spPr>
        <a:solidFill>
          <a:schemeClr val="tx2"/>
        </a:solidFill>
      </dgm:spPr>
      <dgm:t>
        <a:bodyPr/>
        <a:lstStyle/>
        <a:p>
          <a:r>
            <a:rPr lang="de-DE" b="1" dirty="0"/>
            <a:t>September 2024</a:t>
          </a:r>
          <a:br>
            <a:rPr lang="de-DE" dirty="0"/>
          </a:br>
          <a:br>
            <a:rPr lang="de-DE" dirty="0"/>
          </a:br>
          <a:r>
            <a:rPr lang="de-DE" dirty="0"/>
            <a:t>Ausbildungsbeginn oder weiterhin Schulbesuch</a:t>
          </a:r>
        </a:p>
      </dgm:t>
    </dgm:pt>
    <dgm:pt modelId="{321A5C31-9EB9-4882-89FE-4E4510565D4B}" type="parTrans" cxnId="{3304F3E2-3844-4D9A-B5FA-277D1094C5B2}">
      <dgm:prSet/>
      <dgm:spPr/>
      <dgm:t>
        <a:bodyPr/>
        <a:lstStyle/>
        <a:p>
          <a:endParaRPr lang="de-DE"/>
        </a:p>
      </dgm:t>
    </dgm:pt>
    <dgm:pt modelId="{C1D234FC-AFBE-482E-AF3A-30A6C18CF824}" type="sibTrans" cxnId="{3304F3E2-3844-4D9A-B5FA-277D1094C5B2}">
      <dgm:prSet/>
      <dgm:spPr/>
      <dgm:t>
        <a:bodyPr/>
        <a:lstStyle/>
        <a:p>
          <a:endParaRPr lang="de-DE"/>
        </a:p>
      </dgm:t>
    </dgm:pt>
    <dgm:pt modelId="{852541FD-BACA-4437-87BC-6A145AE249CF}" type="pres">
      <dgm:prSet presAssocID="{3024012E-EB0C-4F3D-A82D-2280C807A22D}" presName="CompostProcess" presStyleCnt="0">
        <dgm:presLayoutVars>
          <dgm:dir/>
          <dgm:resizeHandles val="exact"/>
        </dgm:presLayoutVars>
      </dgm:prSet>
      <dgm:spPr/>
    </dgm:pt>
    <dgm:pt modelId="{8E1DD3FB-EE48-4147-9B0F-0582D5F1B6EE}" type="pres">
      <dgm:prSet presAssocID="{3024012E-EB0C-4F3D-A82D-2280C807A22D}" presName="arrow" presStyleLbl="bgShp" presStyleIdx="0" presStyleCnt="1"/>
      <dgm:spPr/>
    </dgm:pt>
    <dgm:pt modelId="{D03AE3F0-8E63-4F11-AE01-890C6DA3137E}" type="pres">
      <dgm:prSet presAssocID="{3024012E-EB0C-4F3D-A82D-2280C807A22D}" presName="linearProcess" presStyleCnt="0"/>
      <dgm:spPr/>
    </dgm:pt>
    <dgm:pt modelId="{7FE4230A-D7A3-4182-BD9F-3B636C991482}" type="pres">
      <dgm:prSet presAssocID="{4238BA25-8E25-40CA-A7BF-9860518D562F}" presName="textNode" presStyleLbl="node1" presStyleIdx="0" presStyleCnt="3">
        <dgm:presLayoutVars>
          <dgm:bulletEnabled val="1"/>
        </dgm:presLayoutVars>
      </dgm:prSet>
      <dgm:spPr/>
    </dgm:pt>
    <dgm:pt modelId="{6ABA40D9-6844-43D6-A399-D1352EB06586}" type="pres">
      <dgm:prSet presAssocID="{E08E528C-504C-43F0-BE63-EBB0D2DD97DA}" presName="sibTrans" presStyleCnt="0"/>
      <dgm:spPr/>
    </dgm:pt>
    <dgm:pt modelId="{8B048715-B44F-4871-903D-141982B4302C}" type="pres">
      <dgm:prSet presAssocID="{2469759E-2A30-470D-BCEE-134837EB3A42}" presName="textNode" presStyleLbl="node1" presStyleIdx="1" presStyleCnt="3">
        <dgm:presLayoutVars>
          <dgm:bulletEnabled val="1"/>
        </dgm:presLayoutVars>
      </dgm:prSet>
      <dgm:spPr/>
    </dgm:pt>
    <dgm:pt modelId="{68035585-5D2A-4AF3-AE2E-A088321C774B}" type="pres">
      <dgm:prSet presAssocID="{B4B20FEA-9034-4187-A986-B1B0DBFCEA5E}" presName="sibTrans" presStyleCnt="0"/>
      <dgm:spPr/>
    </dgm:pt>
    <dgm:pt modelId="{6CCF15AE-82C8-4F01-A271-01E7CD56AC5E}" type="pres">
      <dgm:prSet presAssocID="{20DBCC73-D3A3-478C-9383-CD048BB33289}" presName="textNode" presStyleLbl="node1" presStyleIdx="2" presStyleCnt="3">
        <dgm:presLayoutVars>
          <dgm:bulletEnabled val="1"/>
        </dgm:presLayoutVars>
      </dgm:prSet>
      <dgm:spPr/>
    </dgm:pt>
  </dgm:ptLst>
  <dgm:cxnLst>
    <dgm:cxn modelId="{C38F9B40-3329-4925-9F5E-06553A10A805}" type="presOf" srcId="{3024012E-EB0C-4F3D-A82D-2280C807A22D}" destId="{852541FD-BACA-4437-87BC-6A145AE249CF}" srcOrd="0" destOrd="0" presId="urn:microsoft.com/office/officeart/2005/8/layout/hProcess9"/>
    <dgm:cxn modelId="{A3B99B6A-77BC-462F-B07C-A22E2A3F8340}" srcId="{3024012E-EB0C-4F3D-A82D-2280C807A22D}" destId="{2469759E-2A30-470D-BCEE-134837EB3A42}" srcOrd="1" destOrd="0" parTransId="{6FB8578C-6875-44EE-8C7C-1CCC32BECC0B}" sibTransId="{B4B20FEA-9034-4187-A986-B1B0DBFCEA5E}"/>
    <dgm:cxn modelId="{10A63B50-EFEC-4A46-987A-10F433C0E477}" type="presOf" srcId="{20DBCC73-D3A3-478C-9383-CD048BB33289}" destId="{6CCF15AE-82C8-4F01-A271-01E7CD56AC5E}" srcOrd="0" destOrd="0" presId="urn:microsoft.com/office/officeart/2005/8/layout/hProcess9"/>
    <dgm:cxn modelId="{C9FF0857-BE6F-4576-BCA4-E45A67792FE0}" type="presOf" srcId="{2469759E-2A30-470D-BCEE-134837EB3A42}" destId="{8B048715-B44F-4871-903D-141982B4302C}" srcOrd="0" destOrd="0" presId="urn:microsoft.com/office/officeart/2005/8/layout/hProcess9"/>
    <dgm:cxn modelId="{11ECFAB4-8AF1-428C-B1E0-1E36F1F9864D}" type="presOf" srcId="{4238BA25-8E25-40CA-A7BF-9860518D562F}" destId="{7FE4230A-D7A3-4182-BD9F-3B636C991482}" srcOrd="0" destOrd="0" presId="urn:microsoft.com/office/officeart/2005/8/layout/hProcess9"/>
    <dgm:cxn modelId="{73D5F3CB-3A45-47B9-972E-68E3651E46EF}" srcId="{3024012E-EB0C-4F3D-A82D-2280C807A22D}" destId="{4238BA25-8E25-40CA-A7BF-9860518D562F}" srcOrd="0" destOrd="0" parTransId="{F2E466B9-BE1E-4746-8CC5-60A5230110D4}" sibTransId="{E08E528C-504C-43F0-BE63-EBB0D2DD97DA}"/>
    <dgm:cxn modelId="{3304F3E2-3844-4D9A-B5FA-277D1094C5B2}" srcId="{3024012E-EB0C-4F3D-A82D-2280C807A22D}" destId="{20DBCC73-D3A3-478C-9383-CD048BB33289}" srcOrd="2" destOrd="0" parTransId="{321A5C31-9EB9-4882-89FE-4E4510565D4B}" sibTransId="{C1D234FC-AFBE-482E-AF3A-30A6C18CF824}"/>
    <dgm:cxn modelId="{45A90561-60A5-4751-B2C1-82AF3F017FE8}" type="presParOf" srcId="{852541FD-BACA-4437-87BC-6A145AE249CF}" destId="{8E1DD3FB-EE48-4147-9B0F-0582D5F1B6EE}" srcOrd="0" destOrd="0" presId="urn:microsoft.com/office/officeart/2005/8/layout/hProcess9"/>
    <dgm:cxn modelId="{E2237CF6-C1E8-4F9A-89EA-21EC1DF3E72D}" type="presParOf" srcId="{852541FD-BACA-4437-87BC-6A145AE249CF}" destId="{D03AE3F0-8E63-4F11-AE01-890C6DA3137E}" srcOrd="1" destOrd="0" presId="urn:microsoft.com/office/officeart/2005/8/layout/hProcess9"/>
    <dgm:cxn modelId="{9DEF9CAF-0CB9-4416-9F77-592CC89AB636}" type="presParOf" srcId="{D03AE3F0-8E63-4F11-AE01-890C6DA3137E}" destId="{7FE4230A-D7A3-4182-BD9F-3B636C991482}" srcOrd="0" destOrd="0" presId="urn:microsoft.com/office/officeart/2005/8/layout/hProcess9"/>
    <dgm:cxn modelId="{77F78359-D5A1-4A4F-8076-89900E21B4E4}" type="presParOf" srcId="{D03AE3F0-8E63-4F11-AE01-890C6DA3137E}" destId="{6ABA40D9-6844-43D6-A399-D1352EB06586}" srcOrd="1" destOrd="0" presId="urn:microsoft.com/office/officeart/2005/8/layout/hProcess9"/>
    <dgm:cxn modelId="{99A264D3-0B2B-491D-A0CC-1486B88DA651}" type="presParOf" srcId="{D03AE3F0-8E63-4F11-AE01-890C6DA3137E}" destId="{8B048715-B44F-4871-903D-141982B4302C}" srcOrd="2" destOrd="0" presId="urn:microsoft.com/office/officeart/2005/8/layout/hProcess9"/>
    <dgm:cxn modelId="{155D46A9-157D-4613-B5AA-FD74733A2D4B}" type="presParOf" srcId="{D03AE3F0-8E63-4F11-AE01-890C6DA3137E}" destId="{68035585-5D2A-4AF3-AE2E-A088321C774B}" srcOrd="3" destOrd="0" presId="urn:microsoft.com/office/officeart/2005/8/layout/hProcess9"/>
    <dgm:cxn modelId="{724A9107-C231-4F2F-9B38-B0BEFE8E3078}" type="presParOf" srcId="{D03AE3F0-8E63-4F11-AE01-890C6DA3137E}" destId="{6CCF15AE-82C8-4F01-A271-01E7CD56AC5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24012E-EB0C-4F3D-A82D-2280C807A22D}" type="doc">
      <dgm:prSet loTypeId="urn:microsoft.com/office/officeart/2005/8/layout/hProcess9" loCatId="process" qsTypeId="urn:microsoft.com/office/officeart/2005/8/quickstyle/simple2" qsCatId="simple" csTypeId="urn:microsoft.com/office/officeart/2005/8/colors/colorful5" csCatId="colorful" phldr="1"/>
      <dgm:spPr/>
    </dgm:pt>
    <dgm:pt modelId="{4238BA25-8E25-40CA-A7BF-9860518D562F}">
      <dgm:prSet phldrT="[Text]"/>
      <dgm:spPr>
        <a:solidFill>
          <a:srgbClr val="33CC33"/>
        </a:solidFill>
      </dgm:spPr>
      <dgm:t>
        <a:bodyPr/>
        <a:lstStyle/>
        <a:p>
          <a:r>
            <a:rPr lang="de-DE" b="1" dirty="0"/>
            <a:t>Mai 2024</a:t>
          </a:r>
          <a:br>
            <a:rPr lang="de-DE" b="1" dirty="0"/>
          </a:br>
          <a:br>
            <a:rPr lang="de-DE" b="1" dirty="0"/>
          </a:br>
          <a:r>
            <a:rPr lang="de-DE" dirty="0"/>
            <a:t>Bewerbungsbeginn bei Großunternehmen, Banken, Versicherungen</a:t>
          </a:r>
        </a:p>
      </dgm:t>
    </dgm:pt>
    <dgm:pt modelId="{F2E466B9-BE1E-4746-8CC5-60A5230110D4}" type="parTrans" cxnId="{73D5F3CB-3A45-47B9-972E-68E3651E46EF}">
      <dgm:prSet/>
      <dgm:spPr/>
      <dgm:t>
        <a:bodyPr/>
        <a:lstStyle/>
        <a:p>
          <a:endParaRPr lang="de-DE"/>
        </a:p>
      </dgm:t>
    </dgm:pt>
    <dgm:pt modelId="{E08E528C-504C-43F0-BE63-EBB0D2DD97DA}" type="sibTrans" cxnId="{73D5F3CB-3A45-47B9-972E-68E3651E46EF}">
      <dgm:prSet/>
      <dgm:spPr/>
      <dgm:t>
        <a:bodyPr/>
        <a:lstStyle/>
        <a:p>
          <a:endParaRPr lang="de-DE"/>
        </a:p>
      </dgm:t>
    </dgm:pt>
    <dgm:pt modelId="{2469759E-2A30-470D-BCEE-134837EB3A42}">
      <dgm:prSet phldrT="[Text]"/>
      <dgm:spPr>
        <a:solidFill>
          <a:srgbClr val="7030A0"/>
        </a:solidFill>
      </dgm:spPr>
      <dgm:t>
        <a:bodyPr/>
        <a:lstStyle/>
        <a:p>
          <a:r>
            <a:rPr lang="de-DE" b="1" dirty="0"/>
            <a:t>Februar 2025</a:t>
          </a:r>
          <a:br>
            <a:rPr lang="de-DE" b="1" dirty="0"/>
          </a:br>
          <a:r>
            <a:rPr lang="de-DE" dirty="0"/>
            <a:t>Anmeldung an weiterführenden Schulen</a:t>
          </a:r>
        </a:p>
      </dgm:t>
    </dgm:pt>
    <dgm:pt modelId="{6FB8578C-6875-44EE-8C7C-1CCC32BECC0B}" type="parTrans" cxnId="{A3B99B6A-77BC-462F-B07C-A22E2A3F8340}">
      <dgm:prSet/>
      <dgm:spPr/>
      <dgm:t>
        <a:bodyPr/>
        <a:lstStyle/>
        <a:p>
          <a:endParaRPr lang="de-DE"/>
        </a:p>
      </dgm:t>
    </dgm:pt>
    <dgm:pt modelId="{B4B20FEA-9034-4187-A986-B1B0DBFCEA5E}" type="sibTrans" cxnId="{A3B99B6A-77BC-462F-B07C-A22E2A3F8340}">
      <dgm:prSet/>
      <dgm:spPr/>
      <dgm:t>
        <a:bodyPr/>
        <a:lstStyle/>
        <a:p>
          <a:endParaRPr lang="de-DE"/>
        </a:p>
      </dgm:t>
    </dgm:pt>
    <dgm:pt modelId="{20DBCC73-D3A3-478C-9383-CD048BB33289}">
      <dgm:prSet/>
      <dgm:spPr>
        <a:solidFill>
          <a:srgbClr val="C00000"/>
        </a:solidFill>
      </dgm:spPr>
      <dgm:t>
        <a:bodyPr/>
        <a:lstStyle/>
        <a:p>
          <a:r>
            <a:rPr lang="de-DE" b="1" dirty="0"/>
            <a:t>September 2025</a:t>
          </a:r>
          <a:br>
            <a:rPr lang="de-DE" dirty="0"/>
          </a:br>
          <a:br>
            <a:rPr lang="de-DE" dirty="0"/>
          </a:br>
          <a:r>
            <a:rPr lang="de-DE" dirty="0"/>
            <a:t>Ausbildungsbeginn oder weiterhin Schulbesuch</a:t>
          </a:r>
        </a:p>
      </dgm:t>
    </dgm:pt>
    <dgm:pt modelId="{321A5C31-9EB9-4882-89FE-4E4510565D4B}" type="parTrans" cxnId="{3304F3E2-3844-4D9A-B5FA-277D1094C5B2}">
      <dgm:prSet/>
      <dgm:spPr/>
      <dgm:t>
        <a:bodyPr/>
        <a:lstStyle/>
        <a:p>
          <a:endParaRPr lang="de-DE"/>
        </a:p>
      </dgm:t>
    </dgm:pt>
    <dgm:pt modelId="{C1D234FC-AFBE-482E-AF3A-30A6C18CF824}" type="sibTrans" cxnId="{3304F3E2-3844-4D9A-B5FA-277D1094C5B2}">
      <dgm:prSet/>
      <dgm:spPr/>
      <dgm:t>
        <a:bodyPr/>
        <a:lstStyle/>
        <a:p>
          <a:endParaRPr lang="de-DE"/>
        </a:p>
      </dgm:t>
    </dgm:pt>
    <dgm:pt modelId="{109DB34B-AD6F-418B-8D65-D6EA2ECBE6AA}">
      <dgm:prSet phldrT="[Text]"/>
      <dgm:spPr>
        <a:solidFill>
          <a:srgbClr val="33CC33"/>
        </a:solidFill>
      </dgm:spPr>
      <dgm:t>
        <a:bodyPr/>
        <a:lstStyle/>
        <a:p>
          <a:r>
            <a:rPr lang="de-DE" b="1" dirty="0"/>
            <a:t>September 2024</a:t>
          </a:r>
          <a:br>
            <a:rPr lang="de-DE" b="1" dirty="0"/>
          </a:br>
          <a:br>
            <a:rPr lang="de-DE" b="1" dirty="0"/>
          </a:br>
          <a:r>
            <a:rPr lang="de-DE" dirty="0"/>
            <a:t>Bewerbungsbeginn bei kleinen und mittleren Unternehmen</a:t>
          </a:r>
        </a:p>
      </dgm:t>
    </dgm:pt>
    <dgm:pt modelId="{8555DCCD-26B3-4E23-A8D2-1AE1A7DD2A4E}" type="parTrans" cxnId="{04577D0E-5EE0-46B5-98F8-BAE1176FF335}">
      <dgm:prSet/>
      <dgm:spPr/>
      <dgm:t>
        <a:bodyPr/>
        <a:lstStyle/>
        <a:p>
          <a:endParaRPr lang="de-DE"/>
        </a:p>
      </dgm:t>
    </dgm:pt>
    <dgm:pt modelId="{E9B4CC4D-61B5-4E69-90B3-48AAB8CFFD7A}" type="sibTrans" cxnId="{04577D0E-5EE0-46B5-98F8-BAE1176FF335}">
      <dgm:prSet/>
      <dgm:spPr/>
      <dgm:t>
        <a:bodyPr/>
        <a:lstStyle/>
        <a:p>
          <a:endParaRPr lang="de-DE"/>
        </a:p>
      </dgm:t>
    </dgm:pt>
    <dgm:pt modelId="{852541FD-BACA-4437-87BC-6A145AE249CF}" type="pres">
      <dgm:prSet presAssocID="{3024012E-EB0C-4F3D-A82D-2280C807A22D}" presName="CompostProcess" presStyleCnt="0">
        <dgm:presLayoutVars>
          <dgm:dir/>
          <dgm:resizeHandles val="exact"/>
        </dgm:presLayoutVars>
      </dgm:prSet>
      <dgm:spPr/>
    </dgm:pt>
    <dgm:pt modelId="{8E1DD3FB-EE48-4147-9B0F-0582D5F1B6EE}" type="pres">
      <dgm:prSet presAssocID="{3024012E-EB0C-4F3D-A82D-2280C807A22D}" presName="arrow" presStyleLbl="bgShp" presStyleIdx="0" presStyleCnt="1"/>
      <dgm:spPr/>
    </dgm:pt>
    <dgm:pt modelId="{D03AE3F0-8E63-4F11-AE01-890C6DA3137E}" type="pres">
      <dgm:prSet presAssocID="{3024012E-EB0C-4F3D-A82D-2280C807A22D}" presName="linearProcess" presStyleCnt="0"/>
      <dgm:spPr/>
    </dgm:pt>
    <dgm:pt modelId="{7FE4230A-D7A3-4182-BD9F-3B636C991482}" type="pres">
      <dgm:prSet presAssocID="{4238BA25-8E25-40CA-A7BF-9860518D562F}" presName="textNode" presStyleLbl="node1" presStyleIdx="0" presStyleCnt="4">
        <dgm:presLayoutVars>
          <dgm:bulletEnabled val="1"/>
        </dgm:presLayoutVars>
      </dgm:prSet>
      <dgm:spPr/>
    </dgm:pt>
    <dgm:pt modelId="{6ABA40D9-6844-43D6-A399-D1352EB06586}" type="pres">
      <dgm:prSet presAssocID="{E08E528C-504C-43F0-BE63-EBB0D2DD97DA}" presName="sibTrans" presStyleCnt="0"/>
      <dgm:spPr/>
    </dgm:pt>
    <dgm:pt modelId="{03C17999-927D-4746-BBB7-50A4B225C1ED}" type="pres">
      <dgm:prSet presAssocID="{109DB34B-AD6F-418B-8D65-D6EA2ECBE6AA}" presName="textNode" presStyleLbl="node1" presStyleIdx="1" presStyleCnt="4">
        <dgm:presLayoutVars>
          <dgm:bulletEnabled val="1"/>
        </dgm:presLayoutVars>
      </dgm:prSet>
      <dgm:spPr/>
    </dgm:pt>
    <dgm:pt modelId="{AC74B10B-089A-40FE-83EB-F58BA29DB43B}" type="pres">
      <dgm:prSet presAssocID="{E9B4CC4D-61B5-4E69-90B3-48AAB8CFFD7A}" presName="sibTrans" presStyleCnt="0"/>
      <dgm:spPr/>
    </dgm:pt>
    <dgm:pt modelId="{8B048715-B44F-4871-903D-141982B4302C}" type="pres">
      <dgm:prSet presAssocID="{2469759E-2A30-470D-BCEE-134837EB3A42}" presName="textNode" presStyleLbl="node1" presStyleIdx="2" presStyleCnt="4">
        <dgm:presLayoutVars>
          <dgm:bulletEnabled val="1"/>
        </dgm:presLayoutVars>
      </dgm:prSet>
      <dgm:spPr/>
    </dgm:pt>
    <dgm:pt modelId="{68035585-5D2A-4AF3-AE2E-A088321C774B}" type="pres">
      <dgm:prSet presAssocID="{B4B20FEA-9034-4187-A986-B1B0DBFCEA5E}" presName="sibTrans" presStyleCnt="0"/>
      <dgm:spPr/>
    </dgm:pt>
    <dgm:pt modelId="{6CCF15AE-82C8-4F01-A271-01E7CD56AC5E}" type="pres">
      <dgm:prSet presAssocID="{20DBCC73-D3A3-478C-9383-CD048BB33289}" presName="textNode" presStyleLbl="node1" presStyleIdx="3" presStyleCnt="4">
        <dgm:presLayoutVars>
          <dgm:bulletEnabled val="1"/>
        </dgm:presLayoutVars>
      </dgm:prSet>
      <dgm:spPr/>
    </dgm:pt>
  </dgm:ptLst>
  <dgm:cxnLst>
    <dgm:cxn modelId="{04577D0E-5EE0-46B5-98F8-BAE1176FF335}" srcId="{3024012E-EB0C-4F3D-A82D-2280C807A22D}" destId="{109DB34B-AD6F-418B-8D65-D6EA2ECBE6AA}" srcOrd="1" destOrd="0" parTransId="{8555DCCD-26B3-4E23-A8D2-1AE1A7DD2A4E}" sibTransId="{E9B4CC4D-61B5-4E69-90B3-48AAB8CFFD7A}"/>
    <dgm:cxn modelId="{C38F9B40-3329-4925-9F5E-06553A10A805}" type="presOf" srcId="{3024012E-EB0C-4F3D-A82D-2280C807A22D}" destId="{852541FD-BACA-4437-87BC-6A145AE249CF}" srcOrd="0" destOrd="0" presId="urn:microsoft.com/office/officeart/2005/8/layout/hProcess9"/>
    <dgm:cxn modelId="{A3B99B6A-77BC-462F-B07C-A22E2A3F8340}" srcId="{3024012E-EB0C-4F3D-A82D-2280C807A22D}" destId="{2469759E-2A30-470D-BCEE-134837EB3A42}" srcOrd="2" destOrd="0" parTransId="{6FB8578C-6875-44EE-8C7C-1CCC32BECC0B}" sibTransId="{B4B20FEA-9034-4187-A986-B1B0DBFCEA5E}"/>
    <dgm:cxn modelId="{10A63B50-EFEC-4A46-987A-10F433C0E477}" type="presOf" srcId="{20DBCC73-D3A3-478C-9383-CD048BB33289}" destId="{6CCF15AE-82C8-4F01-A271-01E7CD56AC5E}" srcOrd="0" destOrd="0" presId="urn:microsoft.com/office/officeart/2005/8/layout/hProcess9"/>
    <dgm:cxn modelId="{C9FF0857-BE6F-4576-BCA4-E45A67792FE0}" type="presOf" srcId="{2469759E-2A30-470D-BCEE-134837EB3A42}" destId="{8B048715-B44F-4871-903D-141982B4302C}" srcOrd="0" destOrd="0" presId="urn:microsoft.com/office/officeart/2005/8/layout/hProcess9"/>
    <dgm:cxn modelId="{11ECFAB4-8AF1-428C-B1E0-1E36F1F9864D}" type="presOf" srcId="{4238BA25-8E25-40CA-A7BF-9860518D562F}" destId="{7FE4230A-D7A3-4182-BD9F-3B636C991482}" srcOrd="0" destOrd="0" presId="urn:microsoft.com/office/officeart/2005/8/layout/hProcess9"/>
    <dgm:cxn modelId="{CA0F0ABB-F804-40E3-A9ED-4C4818A49301}" type="presOf" srcId="{109DB34B-AD6F-418B-8D65-D6EA2ECBE6AA}" destId="{03C17999-927D-4746-BBB7-50A4B225C1ED}" srcOrd="0" destOrd="0" presId="urn:microsoft.com/office/officeart/2005/8/layout/hProcess9"/>
    <dgm:cxn modelId="{73D5F3CB-3A45-47B9-972E-68E3651E46EF}" srcId="{3024012E-EB0C-4F3D-A82D-2280C807A22D}" destId="{4238BA25-8E25-40CA-A7BF-9860518D562F}" srcOrd="0" destOrd="0" parTransId="{F2E466B9-BE1E-4746-8CC5-60A5230110D4}" sibTransId="{E08E528C-504C-43F0-BE63-EBB0D2DD97DA}"/>
    <dgm:cxn modelId="{3304F3E2-3844-4D9A-B5FA-277D1094C5B2}" srcId="{3024012E-EB0C-4F3D-A82D-2280C807A22D}" destId="{20DBCC73-D3A3-478C-9383-CD048BB33289}" srcOrd="3" destOrd="0" parTransId="{321A5C31-9EB9-4882-89FE-4E4510565D4B}" sibTransId="{C1D234FC-AFBE-482E-AF3A-30A6C18CF824}"/>
    <dgm:cxn modelId="{45A90561-60A5-4751-B2C1-82AF3F017FE8}" type="presParOf" srcId="{852541FD-BACA-4437-87BC-6A145AE249CF}" destId="{8E1DD3FB-EE48-4147-9B0F-0582D5F1B6EE}" srcOrd="0" destOrd="0" presId="urn:microsoft.com/office/officeart/2005/8/layout/hProcess9"/>
    <dgm:cxn modelId="{E2237CF6-C1E8-4F9A-89EA-21EC1DF3E72D}" type="presParOf" srcId="{852541FD-BACA-4437-87BC-6A145AE249CF}" destId="{D03AE3F0-8E63-4F11-AE01-890C6DA3137E}" srcOrd="1" destOrd="0" presId="urn:microsoft.com/office/officeart/2005/8/layout/hProcess9"/>
    <dgm:cxn modelId="{9DEF9CAF-0CB9-4416-9F77-592CC89AB636}" type="presParOf" srcId="{D03AE3F0-8E63-4F11-AE01-890C6DA3137E}" destId="{7FE4230A-D7A3-4182-BD9F-3B636C991482}" srcOrd="0" destOrd="0" presId="urn:microsoft.com/office/officeart/2005/8/layout/hProcess9"/>
    <dgm:cxn modelId="{77F78359-D5A1-4A4F-8076-89900E21B4E4}" type="presParOf" srcId="{D03AE3F0-8E63-4F11-AE01-890C6DA3137E}" destId="{6ABA40D9-6844-43D6-A399-D1352EB06586}" srcOrd="1" destOrd="0" presId="urn:microsoft.com/office/officeart/2005/8/layout/hProcess9"/>
    <dgm:cxn modelId="{B6109150-1C1B-4BCC-A35B-A7A196FD1FA2}" type="presParOf" srcId="{D03AE3F0-8E63-4F11-AE01-890C6DA3137E}" destId="{03C17999-927D-4746-BBB7-50A4B225C1ED}" srcOrd="2" destOrd="0" presId="urn:microsoft.com/office/officeart/2005/8/layout/hProcess9"/>
    <dgm:cxn modelId="{AD11EDF5-A934-4C2F-B84A-BEF45CAFD0A2}" type="presParOf" srcId="{D03AE3F0-8E63-4F11-AE01-890C6DA3137E}" destId="{AC74B10B-089A-40FE-83EB-F58BA29DB43B}" srcOrd="3" destOrd="0" presId="urn:microsoft.com/office/officeart/2005/8/layout/hProcess9"/>
    <dgm:cxn modelId="{99A264D3-0B2B-491D-A0CC-1486B88DA651}" type="presParOf" srcId="{D03AE3F0-8E63-4F11-AE01-890C6DA3137E}" destId="{8B048715-B44F-4871-903D-141982B4302C}" srcOrd="4" destOrd="0" presId="urn:microsoft.com/office/officeart/2005/8/layout/hProcess9"/>
    <dgm:cxn modelId="{155D46A9-157D-4613-B5AA-FD74733A2D4B}" type="presParOf" srcId="{D03AE3F0-8E63-4F11-AE01-890C6DA3137E}" destId="{68035585-5D2A-4AF3-AE2E-A088321C774B}" srcOrd="5" destOrd="0" presId="urn:microsoft.com/office/officeart/2005/8/layout/hProcess9"/>
    <dgm:cxn modelId="{724A9107-C231-4F2F-9B38-B0BEFE8E3078}" type="presParOf" srcId="{D03AE3F0-8E63-4F11-AE01-890C6DA3137E}" destId="{6CCF15AE-82C8-4F01-A271-01E7CD56AC5E}"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C117BB-E533-4280-8B9D-A60CE51DDBB3}"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de-DE"/>
        </a:p>
      </dgm:t>
    </dgm:pt>
    <dgm:pt modelId="{BBCB46F8-AC83-47A0-8B51-51BF0D2F38F4}">
      <dgm:prSet phldrT="[Text]"/>
      <dgm:spPr/>
      <dgm:t>
        <a:bodyPr/>
        <a:lstStyle/>
        <a:p>
          <a:r>
            <a:rPr lang="de-DE" dirty="0"/>
            <a:t>Verdienst im 1. Ausbildungsjahr 700 €</a:t>
          </a:r>
        </a:p>
      </dgm:t>
    </dgm:pt>
    <dgm:pt modelId="{564B473C-1206-40A4-A24C-81FC50D2A8AF}" type="parTrans" cxnId="{4DFCF8AA-4303-48CF-B8B3-A90D305088DE}">
      <dgm:prSet/>
      <dgm:spPr/>
      <dgm:t>
        <a:bodyPr/>
        <a:lstStyle/>
        <a:p>
          <a:endParaRPr lang="de-DE"/>
        </a:p>
      </dgm:t>
    </dgm:pt>
    <dgm:pt modelId="{67BA5CA1-7E56-4CC1-B991-DF4C18C0D9D1}" type="sibTrans" cxnId="{4DFCF8AA-4303-48CF-B8B3-A90D305088DE}">
      <dgm:prSet/>
      <dgm:spPr/>
      <dgm:t>
        <a:bodyPr/>
        <a:lstStyle/>
        <a:p>
          <a:endParaRPr lang="de-DE"/>
        </a:p>
      </dgm:t>
    </dgm:pt>
    <dgm:pt modelId="{2CE82B40-95BE-4C90-80F7-EA5EB617962E}">
      <dgm:prSet phldrT="[Text]" custT="1"/>
      <dgm:spPr/>
      <dgm:t>
        <a:bodyPr/>
        <a:lstStyle/>
        <a:p>
          <a:r>
            <a:rPr lang="de-DE" sz="1200" dirty="0"/>
            <a:t>700 € * 12 Monate = 8.400 €</a:t>
          </a:r>
        </a:p>
      </dgm:t>
    </dgm:pt>
    <dgm:pt modelId="{8ED718EC-72D9-4D08-BC82-3EAC19D8392D}" type="parTrans" cxnId="{9D9810AC-B4CF-485E-B589-D1CB0EC93B09}">
      <dgm:prSet/>
      <dgm:spPr/>
      <dgm:t>
        <a:bodyPr/>
        <a:lstStyle/>
        <a:p>
          <a:endParaRPr lang="de-DE"/>
        </a:p>
      </dgm:t>
    </dgm:pt>
    <dgm:pt modelId="{AA983DB7-2C04-44DF-AD81-4D83F4AF57FC}" type="sibTrans" cxnId="{9D9810AC-B4CF-485E-B589-D1CB0EC93B09}">
      <dgm:prSet/>
      <dgm:spPr/>
      <dgm:t>
        <a:bodyPr/>
        <a:lstStyle/>
        <a:p>
          <a:endParaRPr lang="de-DE"/>
        </a:p>
      </dgm:t>
    </dgm:pt>
    <dgm:pt modelId="{0B2C041F-9AE9-4BB8-9DCE-F6A48C3DB70E}">
      <dgm:prSet phldrT="[Text]"/>
      <dgm:spPr/>
      <dgm:t>
        <a:bodyPr/>
        <a:lstStyle/>
        <a:p>
          <a:r>
            <a:rPr lang="de-DE" dirty="0"/>
            <a:t>Verdienst im 2. Ausbildungsjahr 850 €</a:t>
          </a:r>
        </a:p>
      </dgm:t>
    </dgm:pt>
    <dgm:pt modelId="{B68EFF0A-88D7-4945-9883-9FB7C79F78AE}" type="parTrans" cxnId="{D7A0470D-D8BC-4F46-9F3D-EB7EE3BC8931}">
      <dgm:prSet/>
      <dgm:spPr/>
      <dgm:t>
        <a:bodyPr/>
        <a:lstStyle/>
        <a:p>
          <a:endParaRPr lang="de-DE"/>
        </a:p>
      </dgm:t>
    </dgm:pt>
    <dgm:pt modelId="{E5ADA39E-F68C-4AD4-B0D1-EF75866EF146}" type="sibTrans" cxnId="{D7A0470D-D8BC-4F46-9F3D-EB7EE3BC8931}">
      <dgm:prSet/>
      <dgm:spPr/>
      <dgm:t>
        <a:bodyPr/>
        <a:lstStyle/>
        <a:p>
          <a:endParaRPr lang="de-DE"/>
        </a:p>
      </dgm:t>
    </dgm:pt>
    <dgm:pt modelId="{C972E303-3C0B-478B-A310-3337967A3A24}">
      <dgm:prSet phldrT="[Text]" custT="1"/>
      <dgm:spPr/>
      <dgm:t>
        <a:bodyPr/>
        <a:lstStyle/>
        <a:p>
          <a:r>
            <a:rPr lang="de-DE" sz="1200" kern="1200" dirty="0">
              <a:solidFill>
                <a:srgbClr val="000000">
                  <a:hueOff val="0"/>
                  <a:satOff val="0"/>
                  <a:lumOff val="0"/>
                  <a:alphaOff val="0"/>
                </a:srgbClr>
              </a:solidFill>
              <a:latin typeface="Arial"/>
              <a:ea typeface="+mn-ea"/>
              <a:cs typeface="+mn-cs"/>
            </a:rPr>
            <a:t>850 € * 12 Monate = 10.200 €</a:t>
          </a:r>
        </a:p>
      </dgm:t>
    </dgm:pt>
    <dgm:pt modelId="{C3D9B14B-6E14-4FC9-B962-344572045C1E}" type="parTrans" cxnId="{6A41E3CF-01C9-4583-9218-8FC38091F1AD}">
      <dgm:prSet/>
      <dgm:spPr/>
      <dgm:t>
        <a:bodyPr/>
        <a:lstStyle/>
        <a:p>
          <a:endParaRPr lang="de-DE"/>
        </a:p>
      </dgm:t>
    </dgm:pt>
    <dgm:pt modelId="{47716EF3-B5D3-49EA-A657-B134F24028DB}" type="sibTrans" cxnId="{6A41E3CF-01C9-4583-9218-8FC38091F1AD}">
      <dgm:prSet/>
      <dgm:spPr/>
      <dgm:t>
        <a:bodyPr/>
        <a:lstStyle/>
        <a:p>
          <a:endParaRPr lang="de-DE"/>
        </a:p>
      </dgm:t>
    </dgm:pt>
    <dgm:pt modelId="{F7A1F476-AD81-4E8E-B4A4-7B316F983227}">
      <dgm:prSet phldrT="[Text]" custT="1"/>
      <dgm:spPr/>
      <dgm:t>
        <a:bodyPr/>
        <a:lstStyle/>
        <a:p>
          <a:r>
            <a:rPr lang="de-DE" sz="1200" kern="1200" dirty="0">
              <a:solidFill>
                <a:srgbClr val="000000">
                  <a:hueOff val="0"/>
                  <a:satOff val="0"/>
                  <a:lumOff val="0"/>
                  <a:alphaOff val="0"/>
                </a:srgbClr>
              </a:solidFill>
              <a:latin typeface="Arial"/>
              <a:ea typeface="+mn-ea"/>
              <a:cs typeface="+mn-cs"/>
            </a:rPr>
            <a:t>Nach 2 Jahren: 8.400 € + 10.200 € = 18.600 €</a:t>
          </a:r>
        </a:p>
      </dgm:t>
    </dgm:pt>
    <dgm:pt modelId="{30E52E84-5B32-433B-8792-C5980973A9D4}" type="parTrans" cxnId="{3237734D-1EF9-4A71-B7EB-1010D5F6B531}">
      <dgm:prSet/>
      <dgm:spPr/>
      <dgm:t>
        <a:bodyPr/>
        <a:lstStyle/>
        <a:p>
          <a:endParaRPr lang="de-DE"/>
        </a:p>
      </dgm:t>
    </dgm:pt>
    <dgm:pt modelId="{04660F02-DCF5-48EF-90D2-9C64E9861E31}" type="sibTrans" cxnId="{3237734D-1EF9-4A71-B7EB-1010D5F6B531}">
      <dgm:prSet/>
      <dgm:spPr/>
      <dgm:t>
        <a:bodyPr/>
        <a:lstStyle/>
        <a:p>
          <a:endParaRPr lang="de-DE"/>
        </a:p>
      </dgm:t>
    </dgm:pt>
    <dgm:pt modelId="{6183FD16-EF9A-4BC3-9806-F1DCCF221E72}">
      <dgm:prSet/>
      <dgm:spPr/>
      <dgm:t>
        <a:bodyPr/>
        <a:lstStyle/>
        <a:p>
          <a:r>
            <a:rPr lang="de-DE" dirty="0"/>
            <a:t>Verdienst im 3. Ausbildungsjahr 1000 €</a:t>
          </a:r>
        </a:p>
      </dgm:t>
    </dgm:pt>
    <dgm:pt modelId="{BB59BA95-D623-4EAC-B07E-688B1BEE4FDC}" type="parTrans" cxnId="{90805BF1-90D0-405C-963D-3274E5BB58C4}">
      <dgm:prSet/>
      <dgm:spPr/>
      <dgm:t>
        <a:bodyPr/>
        <a:lstStyle/>
        <a:p>
          <a:endParaRPr lang="de-DE"/>
        </a:p>
      </dgm:t>
    </dgm:pt>
    <dgm:pt modelId="{AF85DEB8-DE73-4626-80A4-756560147F5C}" type="sibTrans" cxnId="{90805BF1-90D0-405C-963D-3274E5BB58C4}">
      <dgm:prSet/>
      <dgm:spPr/>
      <dgm:t>
        <a:bodyPr/>
        <a:lstStyle/>
        <a:p>
          <a:endParaRPr lang="de-DE"/>
        </a:p>
      </dgm:t>
    </dgm:pt>
    <dgm:pt modelId="{A3F5FD26-8C90-4805-8F1D-4AB62171360C}">
      <dgm:prSet custT="1"/>
      <dgm:spPr/>
      <dgm:t>
        <a:bodyPr/>
        <a:lstStyle/>
        <a:p>
          <a:r>
            <a:rPr lang="de-DE" sz="1200" dirty="0"/>
            <a:t>1.000 € * 12 Monate = 12.000 €</a:t>
          </a:r>
        </a:p>
      </dgm:t>
    </dgm:pt>
    <dgm:pt modelId="{8A6E60FC-C68C-4ACE-8663-6169D0EB9765}" type="parTrans" cxnId="{E035E5FA-EA66-4707-8D59-1EEDF07CBCFC}">
      <dgm:prSet/>
      <dgm:spPr/>
      <dgm:t>
        <a:bodyPr/>
        <a:lstStyle/>
        <a:p>
          <a:endParaRPr lang="de-DE"/>
        </a:p>
      </dgm:t>
    </dgm:pt>
    <dgm:pt modelId="{708E266F-8337-4F6D-8B4B-8EAF437EFE19}" type="sibTrans" cxnId="{E035E5FA-EA66-4707-8D59-1EEDF07CBCFC}">
      <dgm:prSet/>
      <dgm:spPr/>
      <dgm:t>
        <a:bodyPr/>
        <a:lstStyle/>
        <a:p>
          <a:endParaRPr lang="de-DE"/>
        </a:p>
      </dgm:t>
    </dgm:pt>
    <dgm:pt modelId="{D88CBA82-37F6-4CFF-9346-0B18B6E89ED7}">
      <dgm:prSet custT="1"/>
      <dgm:spPr/>
      <dgm:t>
        <a:bodyPr/>
        <a:lstStyle/>
        <a:p>
          <a:r>
            <a:rPr lang="de-DE" sz="1200" dirty="0"/>
            <a:t>Nach 3 Jahren: 8.400 + 10.200 + 12.000</a:t>
          </a:r>
          <a:br>
            <a:rPr lang="de-DE" sz="1200" dirty="0"/>
          </a:br>
          <a:r>
            <a:rPr lang="de-DE" sz="1200" dirty="0"/>
            <a:t>= 30.600 E</a:t>
          </a:r>
        </a:p>
      </dgm:t>
    </dgm:pt>
    <dgm:pt modelId="{23572216-149C-4F13-AABC-3CFB69CEEA84}" type="parTrans" cxnId="{A41C788A-D260-4A8D-BE3F-F4658CCF6247}">
      <dgm:prSet/>
      <dgm:spPr/>
      <dgm:t>
        <a:bodyPr/>
        <a:lstStyle/>
        <a:p>
          <a:endParaRPr lang="de-DE"/>
        </a:p>
      </dgm:t>
    </dgm:pt>
    <dgm:pt modelId="{17CCB8DD-6975-4F9C-B3D9-19474DBD75C8}" type="sibTrans" cxnId="{A41C788A-D260-4A8D-BE3F-F4658CCF6247}">
      <dgm:prSet/>
      <dgm:spPr/>
      <dgm:t>
        <a:bodyPr/>
        <a:lstStyle/>
        <a:p>
          <a:endParaRPr lang="de-DE"/>
        </a:p>
      </dgm:t>
    </dgm:pt>
    <dgm:pt modelId="{42365358-EF62-4FC5-916F-C9B135F587D4}" type="pres">
      <dgm:prSet presAssocID="{54C117BB-E533-4280-8B9D-A60CE51DDBB3}" presName="rootnode" presStyleCnt="0">
        <dgm:presLayoutVars>
          <dgm:chMax/>
          <dgm:chPref/>
          <dgm:dir/>
          <dgm:animLvl val="lvl"/>
        </dgm:presLayoutVars>
      </dgm:prSet>
      <dgm:spPr/>
    </dgm:pt>
    <dgm:pt modelId="{C79E2B53-281A-4C8D-90C7-AC455D860B50}" type="pres">
      <dgm:prSet presAssocID="{BBCB46F8-AC83-47A0-8B51-51BF0D2F38F4}" presName="composite" presStyleCnt="0"/>
      <dgm:spPr/>
    </dgm:pt>
    <dgm:pt modelId="{D17F0E0C-47B4-4A54-94F4-40539EEA17E2}" type="pres">
      <dgm:prSet presAssocID="{BBCB46F8-AC83-47A0-8B51-51BF0D2F38F4}" presName="bentUpArrow1" presStyleLbl="alignImgPlace1" presStyleIdx="0" presStyleCnt="2"/>
      <dgm:spPr/>
    </dgm:pt>
    <dgm:pt modelId="{1DFDBDEA-9ED7-4248-9089-9565866CD4C4}" type="pres">
      <dgm:prSet presAssocID="{BBCB46F8-AC83-47A0-8B51-51BF0D2F38F4}" presName="ParentText" presStyleLbl="node1" presStyleIdx="0" presStyleCnt="3">
        <dgm:presLayoutVars>
          <dgm:chMax val="1"/>
          <dgm:chPref val="1"/>
          <dgm:bulletEnabled val="1"/>
        </dgm:presLayoutVars>
      </dgm:prSet>
      <dgm:spPr/>
    </dgm:pt>
    <dgm:pt modelId="{817044C8-9D43-473C-9286-38D073452054}" type="pres">
      <dgm:prSet presAssocID="{BBCB46F8-AC83-47A0-8B51-51BF0D2F38F4}" presName="ChildText" presStyleLbl="revTx" presStyleIdx="0" presStyleCnt="3" custScaleX="349484" custLinFactX="30875" custLinFactNeighborX="100000" custLinFactNeighborY="3440">
        <dgm:presLayoutVars>
          <dgm:chMax val="0"/>
          <dgm:chPref val="0"/>
          <dgm:bulletEnabled val="1"/>
        </dgm:presLayoutVars>
      </dgm:prSet>
      <dgm:spPr/>
    </dgm:pt>
    <dgm:pt modelId="{0669A0A2-73E9-4129-9335-30EDBFDAB70E}" type="pres">
      <dgm:prSet presAssocID="{67BA5CA1-7E56-4CC1-B991-DF4C18C0D9D1}" presName="sibTrans" presStyleCnt="0"/>
      <dgm:spPr/>
    </dgm:pt>
    <dgm:pt modelId="{C56368A5-CF12-41CF-A50B-16847DE4F0EF}" type="pres">
      <dgm:prSet presAssocID="{0B2C041F-9AE9-4BB8-9DCE-F6A48C3DB70E}" presName="composite" presStyleCnt="0"/>
      <dgm:spPr/>
    </dgm:pt>
    <dgm:pt modelId="{2678E78E-E5CC-4A42-9540-E73F96C14002}" type="pres">
      <dgm:prSet presAssocID="{0B2C041F-9AE9-4BB8-9DCE-F6A48C3DB70E}" presName="bentUpArrow1" presStyleLbl="alignImgPlace1" presStyleIdx="1" presStyleCnt="2" custLinFactNeighborX="-72120" custLinFactNeighborY="-5679"/>
      <dgm:spPr/>
    </dgm:pt>
    <dgm:pt modelId="{CC9D4BD5-D8F4-46F2-B565-13B3A8F5945D}" type="pres">
      <dgm:prSet presAssocID="{0B2C041F-9AE9-4BB8-9DCE-F6A48C3DB70E}" presName="ParentText" presStyleLbl="node1" presStyleIdx="1" presStyleCnt="3" custLinFactNeighborX="-57797" custLinFactNeighborY="-7574">
        <dgm:presLayoutVars>
          <dgm:chMax val="1"/>
          <dgm:chPref val="1"/>
          <dgm:bulletEnabled val="1"/>
        </dgm:presLayoutVars>
      </dgm:prSet>
      <dgm:spPr/>
    </dgm:pt>
    <dgm:pt modelId="{7F460D22-9EEA-421C-A841-B48F33B67976}" type="pres">
      <dgm:prSet presAssocID="{0B2C041F-9AE9-4BB8-9DCE-F6A48C3DB70E}" presName="ChildText" presStyleLbl="revTx" presStyleIdx="1" presStyleCnt="3" custScaleX="420057" custLinFactNeighborX="90210" custLinFactNeighborY="-10121">
        <dgm:presLayoutVars>
          <dgm:chMax val="0"/>
          <dgm:chPref val="0"/>
          <dgm:bulletEnabled val="1"/>
        </dgm:presLayoutVars>
      </dgm:prSet>
      <dgm:spPr/>
    </dgm:pt>
    <dgm:pt modelId="{324ABCB4-4DB6-4E60-B390-91DDD45B5C13}" type="pres">
      <dgm:prSet presAssocID="{E5ADA39E-F68C-4AD4-B0D1-EF75866EF146}" presName="sibTrans" presStyleCnt="0"/>
      <dgm:spPr/>
    </dgm:pt>
    <dgm:pt modelId="{6103A930-68EB-4827-AD2A-2DFEB400B096}" type="pres">
      <dgm:prSet presAssocID="{6183FD16-EF9A-4BC3-9806-F1DCCF221E72}" presName="composite" presStyleCnt="0"/>
      <dgm:spPr/>
    </dgm:pt>
    <dgm:pt modelId="{5366810B-B3B0-4F56-9BB3-84A7D2F18FB7}" type="pres">
      <dgm:prSet presAssocID="{6183FD16-EF9A-4BC3-9806-F1DCCF221E72}" presName="ParentText" presStyleLbl="node1" presStyleIdx="2" presStyleCnt="3" custLinFactNeighborX="-66509" custLinFactNeighborY="-19279">
        <dgm:presLayoutVars>
          <dgm:chMax val="1"/>
          <dgm:chPref val="1"/>
          <dgm:bulletEnabled val="1"/>
        </dgm:presLayoutVars>
      </dgm:prSet>
      <dgm:spPr/>
    </dgm:pt>
    <dgm:pt modelId="{69A15D54-B511-4A75-969C-E3CE4D9A9753}" type="pres">
      <dgm:prSet presAssocID="{6183FD16-EF9A-4BC3-9806-F1DCCF221E72}" presName="FinalChildText" presStyleLbl="revTx" presStyleIdx="2" presStyleCnt="3" custScaleX="280996" custLinFactNeighborX="16583" custLinFactNeighborY="-25000">
        <dgm:presLayoutVars>
          <dgm:chMax val="0"/>
          <dgm:chPref val="0"/>
          <dgm:bulletEnabled val="1"/>
        </dgm:presLayoutVars>
      </dgm:prSet>
      <dgm:spPr/>
    </dgm:pt>
  </dgm:ptLst>
  <dgm:cxnLst>
    <dgm:cxn modelId="{D7A0470D-D8BC-4F46-9F3D-EB7EE3BC8931}" srcId="{54C117BB-E533-4280-8B9D-A60CE51DDBB3}" destId="{0B2C041F-9AE9-4BB8-9DCE-F6A48C3DB70E}" srcOrd="1" destOrd="0" parTransId="{B68EFF0A-88D7-4945-9883-9FB7C79F78AE}" sibTransId="{E5ADA39E-F68C-4AD4-B0D1-EF75866EF146}"/>
    <dgm:cxn modelId="{3A15291D-D39D-42A3-A309-1BA2A81CD807}" type="presOf" srcId="{F7A1F476-AD81-4E8E-B4A4-7B316F983227}" destId="{7F460D22-9EEA-421C-A841-B48F33B67976}" srcOrd="0" destOrd="1" presId="urn:microsoft.com/office/officeart/2005/8/layout/StepDownProcess"/>
    <dgm:cxn modelId="{281CD327-4EAB-4348-8A9F-1E051F492208}" type="presOf" srcId="{A3F5FD26-8C90-4805-8F1D-4AB62171360C}" destId="{69A15D54-B511-4A75-969C-E3CE4D9A9753}" srcOrd="0" destOrd="0" presId="urn:microsoft.com/office/officeart/2005/8/layout/StepDownProcess"/>
    <dgm:cxn modelId="{91F7822A-C40C-49D3-87A1-26D8B6D8E3E3}" type="presOf" srcId="{D88CBA82-37F6-4CFF-9346-0B18B6E89ED7}" destId="{69A15D54-B511-4A75-969C-E3CE4D9A9753}" srcOrd="0" destOrd="1" presId="urn:microsoft.com/office/officeart/2005/8/layout/StepDownProcess"/>
    <dgm:cxn modelId="{51C63539-B7BA-48E6-9A67-5A5193E6B9E0}" type="presOf" srcId="{6183FD16-EF9A-4BC3-9806-F1DCCF221E72}" destId="{5366810B-B3B0-4F56-9BB3-84A7D2F18FB7}" srcOrd="0" destOrd="0" presId="urn:microsoft.com/office/officeart/2005/8/layout/StepDownProcess"/>
    <dgm:cxn modelId="{DDAFF63B-F240-47DC-80BD-ACC11FBA47EE}" type="presOf" srcId="{2CE82B40-95BE-4C90-80F7-EA5EB617962E}" destId="{817044C8-9D43-473C-9286-38D073452054}" srcOrd="0" destOrd="0" presId="urn:microsoft.com/office/officeart/2005/8/layout/StepDownProcess"/>
    <dgm:cxn modelId="{3237734D-1EF9-4A71-B7EB-1010D5F6B531}" srcId="{0B2C041F-9AE9-4BB8-9DCE-F6A48C3DB70E}" destId="{F7A1F476-AD81-4E8E-B4A4-7B316F983227}" srcOrd="1" destOrd="0" parTransId="{30E52E84-5B32-433B-8792-C5980973A9D4}" sibTransId="{04660F02-DCF5-48EF-90D2-9C64E9861E31}"/>
    <dgm:cxn modelId="{223CE96F-07AE-4F51-A1BE-89F097EBFE92}" type="presOf" srcId="{C972E303-3C0B-478B-A310-3337967A3A24}" destId="{7F460D22-9EEA-421C-A841-B48F33B67976}" srcOrd="0" destOrd="0" presId="urn:microsoft.com/office/officeart/2005/8/layout/StepDownProcess"/>
    <dgm:cxn modelId="{21D31C87-D441-401D-BB51-6CC2D2075A44}" type="presOf" srcId="{BBCB46F8-AC83-47A0-8B51-51BF0D2F38F4}" destId="{1DFDBDEA-9ED7-4248-9089-9565866CD4C4}" srcOrd="0" destOrd="0" presId="urn:microsoft.com/office/officeart/2005/8/layout/StepDownProcess"/>
    <dgm:cxn modelId="{A41C788A-D260-4A8D-BE3F-F4658CCF6247}" srcId="{6183FD16-EF9A-4BC3-9806-F1DCCF221E72}" destId="{D88CBA82-37F6-4CFF-9346-0B18B6E89ED7}" srcOrd="1" destOrd="0" parTransId="{23572216-149C-4F13-AABC-3CFB69CEEA84}" sibTransId="{17CCB8DD-6975-4F9C-B3D9-19474DBD75C8}"/>
    <dgm:cxn modelId="{4DFCF8AA-4303-48CF-B8B3-A90D305088DE}" srcId="{54C117BB-E533-4280-8B9D-A60CE51DDBB3}" destId="{BBCB46F8-AC83-47A0-8B51-51BF0D2F38F4}" srcOrd="0" destOrd="0" parTransId="{564B473C-1206-40A4-A24C-81FC50D2A8AF}" sibTransId="{67BA5CA1-7E56-4CC1-B991-DF4C18C0D9D1}"/>
    <dgm:cxn modelId="{9D9810AC-B4CF-485E-B589-D1CB0EC93B09}" srcId="{BBCB46F8-AC83-47A0-8B51-51BF0D2F38F4}" destId="{2CE82B40-95BE-4C90-80F7-EA5EB617962E}" srcOrd="0" destOrd="0" parTransId="{8ED718EC-72D9-4D08-BC82-3EAC19D8392D}" sibTransId="{AA983DB7-2C04-44DF-AD81-4D83F4AF57FC}"/>
    <dgm:cxn modelId="{DB879BBD-8781-4D02-A59B-5E29F8D2B5B3}" type="presOf" srcId="{54C117BB-E533-4280-8B9D-A60CE51DDBB3}" destId="{42365358-EF62-4FC5-916F-C9B135F587D4}" srcOrd="0" destOrd="0" presId="urn:microsoft.com/office/officeart/2005/8/layout/StepDownProcess"/>
    <dgm:cxn modelId="{6A41E3CF-01C9-4583-9218-8FC38091F1AD}" srcId="{0B2C041F-9AE9-4BB8-9DCE-F6A48C3DB70E}" destId="{C972E303-3C0B-478B-A310-3337967A3A24}" srcOrd="0" destOrd="0" parTransId="{C3D9B14B-6E14-4FC9-B962-344572045C1E}" sibTransId="{47716EF3-B5D3-49EA-A657-B134F24028DB}"/>
    <dgm:cxn modelId="{90805BF1-90D0-405C-963D-3274E5BB58C4}" srcId="{54C117BB-E533-4280-8B9D-A60CE51DDBB3}" destId="{6183FD16-EF9A-4BC3-9806-F1DCCF221E72}" srcOrd="2" destOrd="0" parTransId="{BB59BA95-D623-4EAC-B07E-688B1BEE4FDC}" sibTransId="{AF85DEB8-DE73-4626-80A4-756560147F5C}"/>
    <dgm:cxn modelId="{E035E5FA-EA66-4707-8D59-1EEDF07CBCFC}" srcId="{6183FD16-EF9A-4BC3-9806-F1DCCF221E72}" destId="{A3F5FD26-8C90-4805-8F1D-4AB62171360C}" srcOrd="0" destOrd="0" parTransId="{8A6E60FC-C68C-4ACE-8663-6169D0EB9765}" sibTransId="{708E266F-8337-4F6D-8B4B-8EAF437EFE19}"/>
    <dgm:cxn modelId="{7096A5FC-5963-4170-B305-BC629248BABA}" type="presOf" srcId="{0B2C041F-9AE9-4BB8-9DCE-F6A48C3DB70E}" destId="{CC9D4BD5-D8F4-46F2-B565-13B3A8F5945D}" srcOrd="0" destOrd="0" presId="urn:microsoft.com/office/officeart/2005/8/layout/StepDownProcess"/>
    <dgm:cxn modelId="{0A44F415-C53F-420E-B233-83D1D4B745DE}" type="presParOf" srcId="{42365358-EF62-4FC5-916F-C9B135F587D4}" destId="{C79E2B53-281A-4C8D-90C7-AC455D860B50}" srcOrd="0" destOrd="0" presId="urn:microsoft.com/office/officeart/2005/8/layout/StepDownProcess"/>
    <dgm:cxn modelId="{064BFF43-FB36-47EB-BECB-DD4B116EC36F}" type="presParOf" srcId="{C79E2B53-281A-4C8D-90C7-AC455D860B50}" destId="{D17F0E0C-47B4-4A54-94F4-40539EEA17E2}" srcOrd="0" destOrd="0" presId="urn:microsoft.com/office/officeart/2005/8/layout/StepDownProcess"/>
    <dgm:cxn modelId="{379374DA-4275-48E9-BBBE-49D0E77ECC56}" type="presParOf" srcId="{C79E2B53-281A-4C8D-90C7-AC455D860B50}" destId="{1DFDBDEA-9ED7-4248-9089-9565866CD4C4}" srcOrd="1" destOrd="0" presId="urn:microsoft.com/office/officeart/2005/8/layout/StepDownProcess"/>
    <dgm:cxn modelId="{08144DD1-4C17-4BB8-867A-4DBC07F2EA7B}" type="presParOf" srcId="{C79E2B53-281A-4C8D-90C7-AC455D860B50}" destId="{817044C8-9D43-473C-9286-38D073452054}" srcOrd="2" destOrd="0" presId="urn:microsoft.com/office/officeart/2005/8/layout/StepDownProcess"/>
    <dgm:cxn modelId="{082AEDE9-F3A8-459A-B52F-F16B60FD0EEA}" type="presParOf" srcId="{42365358-EF62-4FC5-916F-C9B135F587D4}" destId="{0669A0A2-73E9-4129-9335-30EDBFDAB70E}" srcOrd="1" destOrd="0" presId="urn:microsoft.com/office/officeart/2005/8/layout/StepDownProcess"/>
    <dgm:cxn modelId="{DAE6A88D-6B3E-47A5-8D04-AE1B9C11673F}" type="presParOf" srcId="{42365358-EF62-4FC5-916F-C9B135F587D4}" destId="{C56368A5-CF12-41CF-A50B-16847DE4F0EF}" srcOrd="2" destOrd="0" presId="urn:microsoft.com/office/officeart/2005/8/layout/StepDownProcess"/>
    <dgm:cxn modelId="{C361B214-A221-4834-B7A5-29AD8EE80FCB}" type="presParOf" srcId="{C56368A5-CF12-41CF-A50B-16847DE4F0EF}" destId="{2678E78E-E5CC-4A42-9540-E73F96C14002}" srcOrd="0" destOrd="0" presId="urn:microsoft.com/office/officeart/2005/8/layout/StepDownProcess"/>
    <dgm:cxn modelId="{2A0C4C47-57B1-461B-ADA6-4CDA5436DDDC}" type="presParOf" srcId="{C56368A5-CF12-41CF-A50B-16847DE4F0EF}" destId="{CC9D4BD5-D8F4-46F2-B565-13B3A8F5945D}" srcOrd="1" destOrd="0" presId="urn:microsoft.com/office/officeart/2005/8/layout/StepDownProcess"/>
    <dgm:cxn modelId="{333F3335-A0FA-45BD-9AAB-C9E9C9ECDAFD}" type="presParOf" srcId="{C56368A5-CF12-41CF-A50B-16847DE4F0EF}" destId="{7F460D22-9EEA-421C-A841-B48F33B67976}" srcOrd="2" destOrd="0" presId="urn:microsoft.com/office/officeart/2005/8/layout/StepDownProcess"/>
    <dgm:cxn modelId="{95F9373C-5B4C-4FE0-B594-3F69879DC52F}" type="presParOf" srcId="{42365358-EF62-4FC5-916F-C9B135F587D4}" destId="{324ABCB4-4DB6-4E60-B390-91DDD45B5C13}" srcOrd="3" destOrd="0" presId="urn:microsoft.com/office/officeart/2005/8/layout/StepDownProcess"/>
    <dgm:cxn modelId="{B46A3323-7042-40DA-9543-29B9F042C34C}" type="presParOf" srcId="{42365358-EF62-4FC5-916F-C9B135F587D4}" destId="{6103A930-68EB-4827-AD2A-2DFEB400B096}" srcOrd="4" destOrd="0" presId="urn:microsoft.com/office/officeart/2005/8/layout/StepDownProcess"/>
    <dgm:cxn modelId="{03680818-7086-4A61-B58F-8E4D9C582279}" type="presParOf" srcId="{6103A930-68EB-4827-AD2A-2DFEB400B096}" destId="{5366810B-B3B0-4F56-9BB3-84A7D2F18FB7}" srcOrd="0" destOrd="0" presId="urn:microsoft.com/office/officeart/2005/8/layout/StepDownProcess"/>
    <dgm:cxn modelId="{1D57DA4A-CEE0-4D66-B4B4-73DC84FB632D}" type="presParOf" srcId="{6103A930-68EB-4827-AD2A-2DFEB400B096}" destId="{69A15D54-B511-4A75-969C-E3CE4D9A9753}"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1DD3FB-EE48-4147-9B0F-0582D5F1B6EE}">
      <dsp:nvSpPr>
        <dsp:cNvPr id="0" name=""/>
        <dsp:cNvSpPr/>
      </dsp:nvSpPr>
      <dsp:spPr>
        <a:xfrm>
          <a:off x="572812" y="0"/>
          <a:ext cx="6491877" cy="288380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E4230A-D7A3-4182-BD9F-3B636C991482}">
      <dsp:nvSpPr>
        <dsp:cNvPr id="0" name=""/>
        <dsp:cNvSpPr/>
      </dsp:nvSpPr>
      <dsp:spPr>
        <a:xfrm>
          <a:off x="258809" y="865142"/>
          <a:ext cx="2291250" cy="1153523"/>
        </a:xfrm>
        <a:prstGeom prst="roundRect">
          <a:avLst/>
        </a:prstGeom>
        <a:solidFill>
          <a:srgbClr val="33CC3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b="1" kern="1200" dirty="0"/>
            <a:t>Sept. 2023</a:t>
          </a:r>
          <a:br>
            <a:rPr lang="de-DE" sz="1000" b="1" kern="1200" dirty="0"/>
          </a:br>
          <a:br>
            <a:rPr lang="de-DE" sz="1000" b="1" kern="1200" dirty="0"/>
          </a:br>
          <a:r>
            <a:rPr lang="de-DE" sz="1000" kern="1200" dirty="0"/>
            <a:t>Bewerbungsbeginn bei kleinen und mittleren Unternehmen</a:t>
          </a:r>
        </a:p>
      </dsp:txBody>
      <dsp:txXfrm>
        <a:off x="315119" y="921452"/>
        <a:ext cx="2178630" cy="1040903"/>
      </dsp:txXfrm>
    </dsp:sp>
    <dsp:sp modelId="{8B048715-B44F-4871-903D-141982B4302C}">
      <dsp:nvSpPr>
        <dsp:cNvPr id="0" name=""/>
        <dsp:cNvSpPr/>
      </dsp:nvSpPr>
      <dsp:spPr>
        <a:xfrm>
          <a:off x="2673126" y="865142"/>
          <a:ext cx="2291250" cy="1153523"/>
        </a:xfrm>
        <a:prstGeom prst="roundRect">
          <a:avLst/>
        </a:prstGeom>
        <a:solidFill>
          <a:srgbClr val="7030A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algn="ctr" defTabSz="444500">
            <a:lnSpc>
              <a:spcPct val="90000"/>
            </a:lnSpc>
            <a:spcBef>
              <a:spcPct val="0"/>
            </a:spcBef>
            <a:spcAft>
              <a:spcPct val="35000"/>
            </a:spcAft>
            <a:buNone/>
          </a:pPr>
          <a:r>
            <a:rPr lang="de-DE" sz="1000" b="1" kern="1200" dirty="0"/>
            <a:t>Februar 2024</a:t>
          </a:r>
          <a:br>
            <a:rPr lang="de-DE" sz="1000" b="1" kern="1200" dirty="0"/>
          </a:br>
          <a:br>
            <a:rPr lang="de-DE" sz="1000" b="1" kern="1200" dirty="0"/>
          </a:br>
          <a:r>
            <a:rPr lang="de-DE" sz="1000" b="1" kern="1200" dirty="0"/>
            <a:t>Persönliche </a:t>
          </a:r>
          <a:r>
            <a:rPr lang="de-DE" sz="1000" kern="1200" dirty="0"/>
            <a:t>Anmeldung an Schulen:</a:t>
          </a:r>
        </a:p>
        <a:p>
          <a:pPr marL="449263" lvl="0" indent="0" algn="l" defTabSz="444500">
            <a:lnSpc>
              <a:spcPct val="90000"/>
            </a:lnSpc>
            <a:spcBef>
              <a:spcPct val="0"/>
            </a:spcBef>
            <a:spcAft>
              <a:spcPct val="35000"/>
            </a:spcAft>
            <a:buNone/>
          </a:pPr>
          <a:r>
            <a:rPr lang="de-DE" sz="1000" kern="1200" dirty="0"/>
            <a:t>-&gt; AV Dual</a:t>
          </a:r>
        </a:p>
        <a:p>
          <a:pPr marL="449263" lvl="0" indent="0" algn="l" defTabSz="444500">
            <a:lnSpc>
              <a:spcPct val="90000"/>
            </a:lnSpc>
            <a:spcBef>
              <a:spcPct val="0"/>
            </a:spcBef>
            <a:spcAft>
              <a:spcPct val="35000"/>
            </a:spcAft>
            <a:buNone/>
          </a:pPr>
          <a:r>
            <a:rPr lang="de-DE" sz="1000" kern="1200" dirty="0"/>
            <a:t>-&gt; 2jährige Berufsfachschule</a:t>
          </a:r>
        </a:p>
      </dsp:txBody>
      <dsp:txXfrm>
        <a:off x="2729436" y="921452"/>
        <a:ext cx="2178630" cy="1040903"/>
      </dsp:txXfrm>
    </dsp:sp>
    <dsp:sp modelId="{6CCF15AE-82C8-4F01-A271-01E7CD56AC5E}">
      <dsp:nvSpPr>
        <dsp:cNvPr id="0" name=""/>
        <dsp:cNvSpPr/>
      </dsp:nvSpPr>
      <dsp:spPr>
        <a:xfrm>
          <a:off x="5087442" y="865142"/>
          <a:ext cx="2291250" cy="1153523"/>
        </a:xfrm>
        <a:prstGeom prst="roundRect">
          <a:avLst/>
        </a:prstGeom>
        <a:solidFill>
          <a:schemeClr val="tx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b="1" kern="1200" dirty="0"/>
            <a:t>September 2024</a:t>
          </a:r>
          <a:br>
            <a:rPr lang="de-DE" sz="1000" kern="1200" dirty="0"/>
          </a:br>
          <a:br>
            <a:rPr lang="de-DE" sz="1000" kern="1200" dirty="0"/>
          </a:br>
          <a:r>
            <a:rPr lang="de-DE" sz="1000" kern="1200" dirty="0"/>
            <a:t>Ausbildungsbeginn oder weiterhin Schulbesuch</a:t>
          </a:r>
        </a:p>
      </dsp:txBody>
      <dsp:txXfrm>
        <a:off x="5143752" y="921452"/>
        <a:ext cx="2178630" cy="10409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1DD3FB-EE48-4147-9B0F-0582D5F1B6EE}">
      <dsp:nvSpPr>
        <dsp:cNvPr id="0" name=""/>
        <dsp:cNvSpPr/>
      </dsp:nvSpPr>
      <dsp:spPr>
        <a:xfrm>
          <a:off x="538551" y="0"/>
          <a:ext cx="6103585" cy="2857936"/>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E4230A-D7A3-4182-BD9F-3B636C991482}">
      <dsp:nvSpPr>
        <dsp:cNvPr id="0" name=""/>
        <dsp:cNvSpPr/>
      </dsp:nvSpPr>
      <dsp:spPr>
        <a:xfrm>
          <a:off x="3593" y="857380"/>
          <a:ext cx="1728554" cy="1143174"/>
        </a:xfrm>
        <a:prstGeom prst="roundRect">
          <a:avLst/>
        </a:prstGeom>
        <a:solidFill>
          <a:srgbClr val="33CC3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b="1" kern="1200" dirty="0"/>
            <a:t>Mai 2024</a:t>
          </a:r>
          <a:br>
            <a:rPr lang="de-DE" sz="1100" b="1" kern="1200" dirty="0"/>
          </a:br>
          <a:br>
            <a:rPr lang="de-DE" sz="1100" b="1" kern="1200" dirty="0"/>
          </a:br>
          <a:r>
            <a:rPr lang="de-DE" sz="1100" kern="1200" dirty="0"/>
            <a:t>Bewerbungsbeginn bei Großunternehmen, Banken, Versicherungen</a:t>
          </a:r>
        </a:p>
      </dsp:txBody>
      <dsp:txXfrm>
        <a:off x="59398" y="913185"/>
        <a:ext cx="1616944" cy="1031564"/>
      </dsp:txXfrm>
    </dsp:sp>
    <dsp:sp modelId="{03C17999-927D-4746-BBB7-50A4B225C1ED}">
      <dsp:nvSpPr>
        <dsp:cNvPr id="0" name=""/>
        <dsp:cNvSpPr/>
      </dsp:nvSpPr>
      <dsp:spPr>
        <a:xfrm>
          <a:off x="1818576" y="857380"/>
          <a:ext cx="1728554" cy="1143174"/>
        </a:xfrm>
        <a:prstGeom prst="roundRect">
          <a:avLst/>
        </a:prstGeom>
        <a:solidFill>
          <a:srgbClr val="33CC3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b="1" kern="1200" dirty="0"/>
            <a:t>September 2024</a:t>
          </a:r>
          <a:br>
            <a:rPr lang="de-DE" sz="1100" b="1" kern="1200" dirty="0"/>
          </a:br>
          <a:br>
            <a:rPr lang="de-DE" sz="1100" b="1" kern="1200" dirty="0"/>
          </a:br>
          <a:r>
            <a:rPr lang="de-DE" sz="1100" kern="1200" dirty="0"/>
            <a:t>Bewerbungsbeginn bei kleinen und mittleren Unternehmen</a:t>
          </a:r>
        </a:p>
      </dsp:txBody>
      <dsp:txXfrm>
        <a:off x="1874381" y="913185"/>
        <a:ext cx="1616944" cy="1031564"/>
      </dsp:txXfrm>
    </dsp:sp>
    <dsp:sp modelId="{8B048715-B44F-4871-903D-141982B4302C}">
      <dsp:nvSpPr>
        <dsp:cNvPr id="0" name=""/>
        <dsp:cNvSpPr/>
      </dsp:nvSpPr>
      <dsp:spPr>
        <a:xfrm>
          <a:off x="3633558" y="857380"/>
          <a:ext cx="1728554" cy="1143174"/>
        </a:xfrm>
        <a:prstGeom prst="roundRect">
          <a:avLst/>
        </a:prstGeom>
        <a:solidFill>
          <a:srgbClr val="7030A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b="1" kern="1200" dirty="0"/>
            <a:t>Februar 2025</a:t>
          </a:r>
          <a:br>
            <a:rPr lang="de-DE" sz="1100" b="1" kern="1200" dirty="0"/>
          </a:br>
          <a:r>
            <a:rPr lang="de-DE" sz="1100" kern="1200" dirty="0"/>
            <a:t>Anmeldung an weiterführenden Schulen</a:t>
          </a:r>
        </a:p>
      </dsp:txBody>
      <dsp:txXfrm>
        <a:off x="3689363" y="913185"/>
        <a:ext cx="1616944" cy="1031564"/>
      </dsp:txXfrm>
    </dsp:sp>
    <dsp:sp modelId="{6CCF15AE-82C8-4F01-A271-01E7CD56AC5E}">
      <dsp:nvSpPr>
        <dsp:cNvPr id="0" name=""/>
        <dsp:cNvSpPr/>
      </dsp:nvSpPr>
      <dsp:spPr>
        <a:xfrm>
          <a:off x="5448540" y="857380"/>
          <a:ext cx="1728554" cy="1143174"/>
        </a:xfrm>
        <a:prstGeom prst="round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b="1" kern="1200" dirty="0"/>
            <a:t>September 2025</a:t>
          </a:r>
          <a:br>
            <a:rPr lang="de-DE" sz="1100" kern="1200" dirty="0"/>
          </a:br>
          <a:br>
            <a:rPr lang="de-DE" sz="1100" kern="1200" dirty="0"/>
          </a:br>
          <a:r>
            <a:rPr lang="de-DE" sz="1100" kern="1200" dirty="0"/>
            <a:t>Ausbildungsbeginn oder weiterhin Schulbesuch</a:t>
          </a:r>
        </a:p>
      </dsp:txBody>
      <dsp:txXfrm>
        <a:off x="5504345" y="913185"/>
        <a:ext cx="1616944" cy="10315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F0E0C-47B4-4A54-94F4-40539EEA17E2}">
      <dsp:nvSpPr>
        <dsp:cNvPr id="0" name=""/>
        <dsp:cNvSpPr/>
      </dsp:nvSpPr>
      <dsp:spPr>
        <a:xfrm rot="5400000">
          <a:off x="702803" y="1011389"/>
          <a:ext cx="894486" cy="101834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FDBDEA-9ED7-4248-9089-9565866CD4C4}">
      <dsp:nvSpPr>
        <dsp:cNvPr id="0" name=""/>
        <dsp:cNvSpPr/>
      </dsp:nvSpPr>
      <dsp:spPr>
        <a:xfrm>
          <a:off x="465819" y="19832"/>
          <a:ext cx="1505789" cy="105400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Verdienst im 1. Ausbildungsjahr 700 €</a:t>
          </a:r>
        </a:p>
      </dsp:txBody>
      <dsp:txXfrm>
        <a:off x="517280" y="71293"/>
        <a:ext cx="1402867" cy="951081"/>
      </dsp:txXfrm>
    </dsp:sp>
    <dsp:sp modelId="{817044C8-9D43-473C-9286-38D073452054}">
      <dsp:nvSpPr>
        <dsp:cNvPr id="0" name=""/>
        <dsp:cNvSpPr/>
      </dsp:nvSpPr>
      <dsp:spPr>
        <a:xfrm>
          <a:off x="2038775" y="149661"/>
          <a:ext cx="3827435" cy="851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de-DE" sz="1200" kern="1200" dirty="0"/>
            <a:t>700 € * 12 Monate = 8.400 €</a:t>
          </a:r>
        </a:p>
      </dsp:txBody>
      <dsp:txXfrm>
        <a:off x="2038775" y="149661"/>
        <a:ext cx="3827435" cy="851892"/>
      </dsp:txXfrm>
    </dsp:sp>
    <dsp:sp modelId="{2678E78E-E5CC-4A42-9540-E73F96C14002}">
      <dsp:nvSpPr>
        <dsp:cNvPr id="0" name=""/>
        <dsp:cNvSpPr/>
      </dsp:nvSpPr>
      <dsp:spPr>
        <a:xfrm rot="5400000">
          <a:off x="2119370" y="2144585"/>
          <a:ext cx="894486" cy="101834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9D4BD5-D8F4-46F2-B565-13B3A8F5945D}">
      <dsp:nvSpPr>
        <dsp:cNvPr id="0" name=""/>
        <dsp:cNvSpPr/>
      </dsp:nvSpPr>
      <dsp:spPr>
        <a:xfrm>
          <a:off x="1746512" y="1123996"/>
          <a:ext cx="1505789" cy="105400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Verdienst im 2. Ausbildungsjahr 850 €</a:t>
          </a:r>
        </a:p>
      </dsp:txBody>
      <dsp:txXfrm>
        <a:off x="1797973" y="1175457"/>
        <a:ext cx="1402867" cy="951081"/>
      </dsp:txXfrm>
    </dsp:sp>
    <dsp:sp modelId="{7F460D22-9EEA-421C-A841-B48F33B67976}">
      <dsp:nvSpPr>
        <dsp:cNvPr id="0" name=""/>
        <dsp:cNvSpPr/>
      </dsp:nvSpPr>
      <dsp:spPr>
        <a:xfrm>
          <a:off x="3357973" y="1218129"/>
          <a:ext cx="4600327" cy="851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de-DE" sz="1200" kern="1200" dirty="0">
              <a:solidFill>
                <a:srgbClr val="000000">
                  <a:hueOff val="0"/>
                  <a:satOff val="0"/>
                  <a:lumOff val="0"/>
                  <a:alphaOff val="0"/>
                </a:srgbClr>
              </a:solidFill>
              <a:latin typeface="Arial"/>
              <a:ea typeface="+mn-ea"/>
              <a:cs typeface="+mn-cs"/>
            </a:rPr>
            <a:t>850 € * 12 Monate = 10.200 €</a:t>
          </a:r>
        </a:p>
        <a:p>
          <a:pPr marL="114300" lvl="1" indent="-114300" algn="l" defTabSz="533400">
            <a:lnSpc>
              <a:spcPct val="90000"/>
            </a:lnSpc>
            <a:spcBef>
              <a:spcPct val="0"/>
            </a:spcBef>
            <a:spcAft>
              <a:spcPct val="15000"/>
            </a:spcAft>
            <a:buChar char="•"/>
          </a:pPr>
          <a:r>
            <a:rPr lang="de-DE" sz="1200" kern="1200" dirty="0">
              <a:solidFill>
                <a:srgbClr val="000000">
                  <a:hueOff val="0"/>
                  <a:satOff val="0"/>
                  <a:lumOff val="0"/>
                  <a:alphaOff val="0"/>
                </a:srgbClr>
              </a:solidFill>
              <a:latin typeface="Arial"/>
              <a:ea typeface="+mn-ea"/>
              <a:cs typeface="+mn-cs"/>
            </a:rPr>
            <a:t>Nach 2 Jahren: 8.400 € + 10.200 € = 18.600 €</a:t>
          </a:r>
        </a:p>
      </dsp:txBody>
      <dsp:txXfrm>
        <a:off x="3357973" y="1218129"/>
        <a:ext cx="4600327" cy="851892"/>
      </dsp:txXfrm>
    </dsp:sp>
    <dsp:sp modelId="{5366810B-B3B0-4F56-9BB3-84A7D2F18FB7}">
      <dsp:nvSpPr>
        <dsp:cNvPr id="0" name=""/>
        <dsp:cNvSpPr/>
      </dsp:nvSpPr>
      <dsp:spPr>
        <a:xfrm>
          <a:off x="3272740" y="2184619"/>
          <a:ext cx="1505789" cy="105400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Verdienst im 3. Ausbildungsjahr 1000 €</a:t>
          </a:r>
        </a:p>
      </dsp:txBody>
      <dsp:txXfrm>
        <a:off x="3324201" y="2236080"/>
        <a:ext cx="1402867" cy="951081"/>
      </dsp:txXfrm>
    </dsp:sp>
    <dsp:sp modelId="{69A15D54-B511-4A75-969C-E3CE4D9A9753}">
      <dsp:nvSpPr>
        <dsp:cNvPr id="0" name=""/>
        <dsp:cNvSpPr/>
      </dsp:nvSpPr>
      <dsp:spPr>
        <a:xfrm>
          <a:off x="4970522" y="2275370"/>
          <a:ext cx="3077377" cy="851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de-DE" sz="1200" kern="1200" dirty="0"/>
            <a:t>1.000 € * 12 Monate = 12.000 €</a:t>
          </a:r>
        </a:p>
        <a:p>
          <a:pPr marL="114300" lvl="1" indent="-114300" algn="l" defTabSz="533400">
            <a:lnSpc>
              <a:spcPct val="90000"/>
            </a:lnSpc>
            <a:spcBef>
              <a:spcPct val="0"/>
            </a:spcBef>
            <a:spcAft>
              <a:spcPct val="15000"/>
            </a:spcAft>
            <a:buChar char="•"/>
          </a:pPr>
          <a:r>
            <a:rPr lang="de-DE" sz="1200" kern="1200" dirty="0"/>
            <a:t>Nach 3 Jahren: 8.400 + 10.200 + 12.000</a:t>
          </a:r>
          <a:br>
            <a:rPr lang="de-DE" sz="1200" kern="1200" dirty="0"/>
          </a:br>
          <a:r>
            <a:rPr lang="de-DE" sz="1200" kern="1200" dirty="0"/>
            <a:t>= 30.600 E</a:t>
          </a:r>
        </a:p>
      </dsp:txBody>
      <dsp:txXfrm>
        <a:off x="4970522" y="2275370"/>
        <a:ext cx="3077377" cy="85189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2C1DB1-0B36-47ED-9F28-C923B0234781}" type="datetimeFigureOut">
              <a:rPr lang="de-DE" smtClean="0"/>
              <a:t>29.11.2023</a:t>
            </a:fld>
            <a:endParaRPr lang="de-DE" dirty="0"/>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1295E3-2A8A-4DE1-8B02-737B037D9940}" type="slidenum">
              <a:rPr lang="de-DE" smtClean="0"/>
              <a:t>‹Nr.›</a:t>
            </a:fld>
            <a:endParaRPr lang="de-DE" dirty="0"/>
          </a:p>
        </p:txBody>
      </p:sp>
    </p:spTree>
    <p:extLst>
      <p:ext uri="{BB962C8B-B14F-4D97-AF65-F5344CB8AC3E}">
        <p14:creationId xmlns:p14="http://schemas.microsoft.com/office/powerpoint/2010/main" val="3740385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1DEAD1-67E2-4A84-ADC8-A6C72CBA97FB}" type="datetimeFigureOut">
              <a:rPr lang="de-DE" smtClean="0"/>
              <a:t>29.11.2023</a:t>
            </a:fld>
            <a:endParaRPr lang="de-DE" dirty="0"/>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5CFFDD-70F1-45FB-A4BA-81BC635DAB07}" type="slidenum">
              <a:rPr lang="de-DE" smtClean="0"/>
              <a:t>‹Nr.›</a:t>
            </a:fld>
            <a:endParaRPr lang="de-DE" dirty="0"/>
          </a:p>
        </p:txBody>
      </p:sp>
    </p:spTree>
    <p:extLst>
      <p:ext uri="{BB962C8B-B14F-4D97-AF65-F5344CB8AC3E}">
        <p14:creationId xmlns:p14="http://schemas.microsoft.com/office/powerpoint/2010/main" val="1773114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B01A3C9-0BCF-401E-AB78-2159E2565C14}" type="slidenum">
              <a:rPr lang="de-DE" smtClean="0"/>
              <a:t>2</a:t>
            </a:fld>
            <a:endParaRPr lang="de-DE"/>
          </a:p>
        </p:txBody>
      </p:sp>
    </p:spTree>
    <p:extLst>
      <p:ext uri="{BB962C8B-B14F-4D97-AF65-F5344CB8AC3E}">
        <p14:creationId xmlns:p14="http://schemas.microsoft.com/office/powerpoint/2010/main" val="600139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35CFFDD-70F1-45FB-A4BA-81BC635DAB07}" type="slidenum">
              <a:rPr lang="de-DE" smtClean="0"/>
              <a:t>3</a:t>
            </a:fld>
            <a:endParaRPr lang="de-DE" dirty="0"/>
          </a:p>
        </p:txBody>
      </p:sp>
    </p:spTree>
    <p:extLst>
      <p:ext uri="{BB962C8B-B14F-4D97-AF65-F5344CB8AC3E}">
        <p14:creationId xmlns:p14="http://schemas.microsoft.com/office/powerpoint/2010/main" val="2763487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p:cNvSpPr>
            <a:spLocks noGrp="1" noRot="1" noChangeAspect="1" noTextEdit="1"/>
          </p:cNvSpPr>
          <p:nvPr>
            <p:ph type="sldImg"/>
          </p:nvPr>
        </p:nvSpPr>
        <p:spPr>
          <a:ln/>
        </p:spPr>
      </p:sp>
      <p:sp>
        <p:nvSpPr>
          <p:cNvPr id="4198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a:latin typeface="Arial" panose="020B0604020202020204" pitchFamily="34" charset="0"/>
              </a:rPr>
              <a:t>Nutzungshinweise zur Inhaltsfolie:</a:t>
            </a:r>
          </a:p>
          <a:p>
            <a:pPr eaLnBrk="1" hangingPunct="1"/>
            <a:r>
              <a:rPr lang="de-DE" altLang="de-DE">
                <a:latin typeface="Arial" panose="020B0604020202020204" pitchFamily="34" charset="0"/>
              </a:rPr>
              <a:t>Bei Präsentationsfolien die Textmenge möglichst klein halten. Präsentationen sind in der Regel keine Lesevorträge. </a:t>
            </a:r>
          </a:p>
          <a:p>
            <a:pPr eaLnBrk="1" hangingPunct="1"/>
            <a:r>
              <a:rPr lang="de-DE" altLang="de-DE">
                <a:latin typeface="Arial" panose="020B0604020202020204" pitchFamily="34" charset="0"/>
              </a:rPr>
              <a:t>Richtlinie: max. 6 Aufzählungspunkte pro Folie</a:t>
            </a:r>
          </a:p>
          <a:p>
            <a:pPr eaLnBrk="1" hangingPunct="1"/>
            <a:r>
              <a:rPr lang="de-DE" altLang="de-DE">
                <a:latin typeface="Arial" panose="020B0604020202020204" pitchFamily="34" charset="0"/>
              </a:rPr>
              <a:t>Möglichst mit Diagrammen, Grafiken und Bildern arbeiten.</a:t>
            </a:r>
          </a:p>
          <a:p>
            <a:pPr eaLnBrk="1" hangingPunct="1"/>
            <a:r>
              <a:rPr lang="de-DE" altLang="de-DE" b="1">
                <a:latin typeface="Arial" panose="020B0604020202020204" pitchFamily="34" charset="0"/>
              </a:rPr>
              <a:t> </a:t>
            </a:r>
            <a:endParaRPr lang="de-DE" altLang="de-DE">
              <a:latin typeface="Arial" panose="020B0604020202020204" pitchFamily="34" charset="0"/>
            </a:endParaRPr>
          </a:p>
          <a:p>
            <a:pPr eaLnBrk="1" hangingPunct="1"/>
            <a:r>
              <a:rPr lang="de-DE" altLang="de-DE" b="1">
                <a:latin typeface="Arial" panose="020B0604020202020204" pitchFamily="34" charset="0"/>
              </a:rPr>
              <a:t>Rahmen-Layout und Satzspiegel:</a:t>
            </a:r>
            <a:endParaRPr lang="de-DE" altLang="de-DE">
              <a:latin typeface="Arial" panose="020B0604020202020204" pitchFamily="34" charset="0"/>
            </a:endParaRPr>
          </a:p>
          <a:p>
            <a:pPr eaLnBrk="1" hangingPunct="1"/>
            <a:r>
              <a:rPr lang="de-DE" altLang="de-DE">
                <a:latin typeface="Arial" panose="020B0604020202020204" pitchFamily="34" charset="0"/>
              </a:rPr>
              <a:t>Rahmen-Layout (Kopf-, Fuß- und Inhaltsbereich) nicht abänderbar.</a:t>
            </a:r>
          </a:p>
          <a:p>
            <a:pPr eaLnBrk="1" hangingPunct="1"/>
            <a:r>
              <a:rPr lang="de-DE" altLang="de-DE">
                <a:latin typeface="Arial" panose="020B0604020202020204" pitchFamily="34" charset="0"/>
              </a:rPr>
              <a:t>Der Satzspiegel ist der Raum, in welchem der Inhalt stehen darf. Das betrifft Texte, Bilder, Grafiken und Diagramme. Ausnahme von der Regel sind ggf. detailreiche Tabellen und Diagramme. </a:t>
            </a:r>
          </a:p>
          <a:p>
            <a:pPr eaLnBrk="1" hangingPunct="1"/>
            <a:r>
              <a:rPr lang="de-DE" altLang="de-DE">
                <a:latin typeface="Arial" panose="020B0604020202020204" pitchFamily="34" charset="0"/>
              </a:rPr>
              <a:t>Satzspiegel sichtbar machen: [Registerkarte Ansicht &gt; Anzeigen &gt; Führungslinien]</a:t>
            </a:r>
          </a:p>
          <a:p>
            <a:pPr eaLnBrk="1" hangingPunct="1"/>
            <a:r>
              <a:rPr lang="de-DE" altLang="de-DE">
                <a:latin typeface="Arial" panose="020B0604020202020204" pitchFamily="34" charset="0"/>
              </a:rPr>
              <a:t>Spalten oder ein typografisches Gestaltungsraster werden nicht vorgegeben.</a:t>
            </a:r>
          </a:p>
          <a:p>
            <a:pPr eaLnBrk="1" hangingPunct="1"/>
            <a:r>
              <a:rPr lang="de-DE" altLang="de-DE" b="1">
                <a:latin typeface="Arial" panose="020B0604020202020204" pitchFamily="34" charset="0"/>
              </a:rPr>
              <a:t> </a:t>
            </a:r>
            <a:endParaRPr lang="de-DE" altLang="de-DE">
              <a:latin typeface="Arial" panose="020B0604020202020204" pitchFamily="34" charset="0"/>
            </a:endParaRPr>
          </a:p>
          <a:p>
            <a:pPr eaLnBrk="1" hangingPunct="1"/>
            <a:r>
              <a:rPr lang="de-DE" altLang="de-DE" b="1">
                <a:latin typeface="Arial" panose="020B0604020202020204" pitchFamily="34" charset="0"/>
              </a:rPr>
              <a:t>Überschrift: </a:t>
            </a:r>
            <a:endParaRPr lang="de-DE" altLang="de-DE">
              <a:latin typeface="Arial" panose="020B0604020202020204" pitchFamily="34" charset="0"/>
            </a:endParaRPr>
          </a:p>
          <a:p>
            <a:pPr eaLnBrk="1" hangingPunct="1"/>
            <a:r>
              <a:rPr lang="de-DE" altLang="de-DE">
                <a:latin typeface="Arial" panose="020B0604020202020204" pitchFamily="34" charset="0"/>
              </a:rPr>
              <a:t>Überschrift ist Pflicht. Diese sollte bereits einen aussagekräftigen Inhalt transportieren.</a:t>
            </a:r>
          </a:p>
          <a:p>
            <a:pPr eaLnBrk="1" hangingPunct="1"/>
            <a:r>
              <a:rPr lang="de-DE" altLang="de-DE">
                <a:latin typeface="Arial" panose="020B0604020202020204" pitchFamily="34" charset="0"/>
              </a:rPr>
              <a:t>Typografie (im Textrahmen bereits voreingestellt): </a:t>
            </a:r>
            <a:br>
              <a:rPr lang="de-DE" altLang="de-DE">
                <a:latin typeface="Arial" panose="020B0604020202020204" pitchFamily="34" charset="0"/>
              </a:rPr>
            </a:br>
            <a:r>
              <a:rPr lang="de-DE" altLang="de-DE">
                <a:latin typeface="Arial" panose="020B0604020202020204" pitchFamily="34" charset="0"/>
              </a:rPr>
              <a:t>Arial Fett -- 24pt -- Weiß -- 1 bis 2 Zeilen, vertikal von oben beginnend -- Zeilenabstand: 1 (einfach) -- Absatzabstand: 5pt – linksbündig</a:t>
            </a:r>
          </a:p>
          <a:p>
            <a:pPr eaLnBrk="1" hangingPunct="1"/>
            <a:r>
              <a:rPr lang="de-DE" altLang="de-DE" b="1">
                <a:latin typeface="Arial" panose="020B0604020202020204" pitchFamily="34" charset="0"/>
              </a:rPr>
              <a:t> </a:t>
            </a:r>
            <a:endParaRPr lang="de-DE" altLang="de-DE">
              <a:latin typeface="Arial" panose="020B0604020202020204" pitchFamily="34" charset="0"/>
            </a:endParaRPr>
          </a:p>
          <a:p>
            <a:pPr eaLnBrk="1" hangingPunct="1"/>
            <a:r>
              <a:rPr lang="de-DE" altLang="de-DE" b="1">
                <a:latin typeface="Arial" panose="020B0604020202020204" pitchFamily="34" charset="0"/>
              </a:rPr>
              <a:t>Fließtext Inhaltsbereich</a:t>
            </a:r>
            <a:endParaRPr lang="de-DE" altLang="de-DE">
              <a:latin typeface="Arial" panose="020B0604020202020204" pitchFamily="34" charset="0"/>
            </a:endParaRPr>
          </a:p>
          <a:p>
            <a:pPr eaLnBrk="1" hangingPunct="1"/>
            <a:r>
              <a:rPr lang="de-DE" altLang="de-DE">
                <a:latin typeface="Arial" panose="020B0604020202020204" pitchFamily="34" charset="0"/>
              </a:rPr>
              <a:t>Typografie (im Textrahmen bereits voreingestellt): </a:t>
            </a:r>
            <a:br>
              <a:rPr lang="de-DE" altLang="de-DE">
                <a:latin typeface="Arial" panose="020B0604020202020204" pitchFamily="34" charset="0"/>
              </a:rPr>
            </a:br>
            <a:r>
              <a:rPr lang="de-DE" altLang="de-DE">
                <a:latin typeface="Arial" panose="020B0604020202020204" pitchFamily="34" charset="0"/>
              </a:rPr>
              <a:t>Arial -- 20pt -- Schwarz -- max. 17 Zeilen, vertikal von oben beginnend -- Zeilenabstand: 1 (einfach) -- Absatzabstand: 4pt – linksbündig</a:t>
            </a:r>
          </a:p>
          <a:p>
            <a:pPr eaLnBrk="1" hangingPunct="1"/>
            <a:r>
              <a:rPr lang="de-DE" altLang="de-DE">
                <a:latin typeface="Arial" panose="020B0604020202020204" pitchFamily="34" charset="0"/>
              </a:rPr>
              <a:t>Hervorhebungen in Fettschrift.</a:t>
            </a:r>
          </a:p>
          <a:p>
            <a:pPr eaLnBrk="1" hangingPunct="1"/>
            <a:r>
              <a:rPr lang="de-DE" altLang="de-DE">
                <a:latin typeface="Arial" panose="020B0604020202020204" pitchFamily="34" charset="0"/>
              </a:rPr>
              <a:t>Hinweis: Bei einem Vortrag sollte sparsam mit Textmengen umgegangen werden.</a:t>
            </a:r>
          </a:p>
          <a:p>
            <a:pPr eaLnBrk="1" hangingPunct="1"/>
            <a:r>
              <a:rPr lang="de-DE" altLang="de-DE" b="1">
                <a:latin typeface="Arial" panose="020B0604020202020204" pitchFamily="34" charset="0"/>
              </a:rPr>
              <a:t> </a:t>
            </a:r>
            <a:endParaRPr lang="de-DE" altLang="de-DE">
              <a:latin typeface="Arial" panose="020B0604020202020204" pitchFamily="34" charset="0"/>
            </a:endParaRPr>
          </a:p>
          <a:p>
            <a:pPr eaLnBrk="1" hangingPunct="1"/>
            <a:r>
              <a:rPr lang="de-DE" altLang="de-DE" b="1">
                <a:latin typeface="Arial" panose="020B0604020202020204" pitchFamily="34" charset="0"/>
              </a:rPr>
              <a:t>Aufzählungspunkte (Bullets)</a:t>
            </a:r>
            <a:endParaRPr lang="de-DE" altLang="de-DE">
              <a:latin typeface="Arial" panose="020B0604020202020204" pitchFamily="34" charset="0"/>
            </a:endParaRPr>
          </a:p>
          <a:p>
            <a:pPr eaLnBrk="1" hangingPunct="1"/>
            <a:r>
              <a:rPr lang="de-DE" altLang="de-DE">
                <a:latin typeface="Arial" panose="020B0604020202020204" pitchFamily="34" charset="0"/>
              </a:rPr>
              <a:t>Typografie (im Textrahmen bereits voreingestellt): </a:t>
            </a:r>
          </a:p>
          <a:p>
            <a:pPr eaLnBrk="1" hangingPunct="1"/>
            <a:r>
              <a:rPr lang="de-DE" altLang="de-DE">
                <a:latin typeface="Arial" panose="020B0604020202020204" pitchFamily="34" charset="0"/>
              </a:rPr>
              <a:t>Erste Gliederungsebene – aufbauend auf der Typografie des Fließtexts: </a:t>
            </a:r>
            <a:br>
              <a:rPr lang="de-DE" altLang="de-DE">
                <a:latin typeface="Arial" panose="020B0604020202020204" pitchFamily="34" charset="0"/>
              </a:rPr>
            </a:br>
            <a:r>
              <a:rPr lang="de-DE" altLang="de-DE">
                <a:latin typeface="Arial" panose="020B0604020202020204" pitchFamily="34" charset="0"/>
              </a:rPr>
              <a:t>Aufzählungspunkt: roter Balken.</a:t>
            </a:r>
            <a:br>
              <a:rPr lang="de-DE" altLang="de-DE">
                <a:latin typeface="Arial" panose="020B0604020202020204" pitchFamily="34" charset="0"/>
              </a:rPr>
            </a:br>
            <a:r>
              <a:rPr lang="de-DE" altLang="de-DE">
                <a:latin typeface="Arial" panose="020B0604020202020204" pitchFamily="34" charset="0"/>
              </a:rPr>
              <a:t>Arial -- 20pt -- Schwarz -- Zeilenabstand: 1 (einfach) -- Absatzabstand: 4pt -- linksbündig</a:t>
            </a:r>
          </a:p>
          <a:p>
            <a:pPr eaLnBrk="1" hangingPunct="1"/>
            <a:r>
              <a:rPr lang="de-DE" altLang="de-DE">
                <a:latin typeface="Arial" panose="020B0604020202020204" pitchFamily="34" charset="0"/>
              </a:rPr>
              <a:t>Zweite Gliederungsebene: </a:t>
            </a:r>
            <a:br>
              <a:rPr lang="de-DE" altLang="de-DE">
                <a:latin typeface="Arial" panose="020B0604020202020204" pitchFamily="34" charset="0"/>
              </a:rPr>
            </a:br>
            <a:r>
              <a:rPr lang="de-DE" altLang="de-DE">
                <a:latin typeface="Arial" panose="020B0604020202020204" pitchFamily="34" charset="0"/>
              </a:rPr>
              <a:t>Aufzählungspunkt: grauer Bulletpoint (R88 – G89 – B91); Größe: 100%</a:t>
            </a:r>
            <a:br>
              <a:rPr lang="de-DE" altLang="de-DE">
                <a:latin typeface="Arial" panose="020B0604020202020204" pitchFamily="34" charset="0"/>
              </a:rPr>
            </a:br>
            <a:r>
              <a:rPr lang="de-DE" altLang="de-DE">
                <a:latin typeface="Arial" panose="020B0604020202020204" pitchFamily="34" charset="0"/>
              </a:rPr>
              <a:t>Arial -- 20pt -- Grau (R88 – G89 – B91) -- Zeilenabstand: 1 (einfach) -- Absatzabstand: 9 pt -- linksbündig</a:t>
            </a:r>
          </a:p>
          <a:p>
            <a:pPr eaLnBrk="1" hangingPunct="1"/>
            <a:r>
              <a:rPr lang="de-DE" altLang="de-DE">
                <a:latin typeface="Arial" panose="020B0604020202020204" pitchFamily="34" charset="0"/>
              </a:rPr>
              <a:t>Dritte Gliederungsebene: </a:t>
            </a:r>
            <a:br>
              <a:rPr lang="de-DE" altLang="de-DE">
                <a:latin typeface="Arial" panose="020B0604020202020204" pitchFamily="34" charset="0"/>
              </a:rPr>
            </a:br>
            <a:r>
              <a:rPr lang="de-DE" altLang="de-DE">
                <a:latin typeface="Arial" panose="020B0604020202020204" pitchFamily="34" charset="0"/>
              </a:rPr>
              <a:t>Aufzählungspunkt: grauer Bulletpoint (R88 – G89 – B91); Größe 100%</a:t>
            </a:r>
            <a:br>
              <a:rPr lang="de-DE" altLang="de-DE">
                <a:latin typeface="Arial" panose="020B0604020202020204" pitchFamily="34" charset="0"/>
              </a:rPr>
            </a:br>
            <a:r>
              <a:rPr lang="de-DE" altLang="de-DE">
                <a:latin typeface="Arial" panose="020B0604020202020204" pitchFamily="34" charset="0"/>
              </a:rPr>
              <a:t>Arial -- 16pt -- Grau (R88 – G89 – B91)  -- Zeilenabstand: 1 (einfach) -- Absatzabstand: 11 pt -- linksbündig</a:t>
            </a:r>
          </a:p>
          <a:p>
            <a:pPr eaLnBrk="1" hangingPunct="1"/>
            <a:r>
              <a:rPr lang="de-DE" altLang="de-DE">
                <a:latin typeface="Arial" panose="020B0604020202020204" pitchFamily="34" charset="0"/>
              </a:rPr>
              <a:t>Hinweis: Maximal 6 Punkte. Möglichst bis zur zweiten Ebene auskommen.</a:t>
            </a:r>
          </a:p>
          <a:p>
            <a:pPr eaLnBrk="1" hangingPunct="1"/>
            <a:r>
              <a:rPr lang="de-DE" altLang="de-DE" b="1">
                <a:latin typeface="Arial" panose="020B0604020202020204" pitchFamily="34" charset="0"/>
              </a:rPr>
              <a:t> </a:t>
            </a:r>
            <a:endParaRPr lang="de-DE" altLang="de-DE">
              <a:latin typeface="Arial" panose="020B0604020202020204" pitchFamily="34" charset="0"/>
            </a:endParaRPr>
          </a:p>
          <a:p>
            <a:pPr eaLnBrk="1" hangingPunct="1"/>
            <a:r>
              <a:rPr lang="de-DE" altLang="de-DE" b="1">
                <a:latin typeface="Arial" panose="020B0604020202020204" pitchFamily="34" charset="0"/>
              </a:rPr>
              <a:t>Fußzeile</a:t>
            </a:r>
            <a:endParaRPr lang="de-DE" altLang="de-DE">
              <a:latin typeface="Arial" panose="020B0604020202020204" pitchFamily="34" charset="0"/>
            </a:endParaRPr>
          </a:p>
          <a:p>
            <a:pPr eaLnBrk="1" hangingPunct="1"/>
            <a:r>
              <a:rPr lang="de-DE" altLang="de-DE">
                <a:latin typeface="Arial" panose="020B0604020202020204" pitchFamily="34" charset="0"/>
              </a:rPr>
              <a:t>Individuell betexten unter [Registerkarte Einfügen &gt; Kopf und Fußzeile].</a:t>
            </a:r>
          </a:p>
          <a:p>
            <a:pPr eaLnBrk="1" hangingPunct="1"/>
            <a:r>
              <a:rPr lang="de-DE" altLang="de-DE">
                <a:latin typeface="Arial" panose="020B0604020202020204" pitchFamily="34" charset="0"/>
              </a:rPr>
              <a:t>Die Angaben im Fußbereich werden empfohlen. Sie können sich jedoch fallweise unterscheiden.</a:t>
            </a:r>
          </a:p>
          <a:p>
            <a:pPr eaLnBrk="1" hangingPunct="1"/>
            <a:r>
              <a:rPr lang="de-DE" altLang="de-DE">
                <a:latin typeface="Arial" panose="020B0604020202020204" pitchFamily="34" charset="0"/>
              </a:rPr>
              <a:t>Die Seitenzahl wird automatisch gesetzt.</a:t>
            </a:r>
          </a:p>
          <a:p>
            <a:pPr eaLnBrk="1" hangingPunct="1"/>
            <a:r>
              <a:rPr lang="de-DE" altLang="de-DE" b="1">
                <a:latin typeface="Arial" panose="020B0604020202020204" pitchFamily="34" charset="0"/>
              </a:rPr>
              <a:t> </a:t>
            </a:r>
            <a:endParaRPr lang="de-DE" altLang="de-DE">
              <a:latin typeface="Arial" panose="020B0604020202020204" pitchFamily="34" charset="0"/>
            </a:endParaRPr>
          </a:p>
          <a:p>
            <a:pPr eaLnBrk="1" hangingPunct="1"/>
            <a:r>
              <a:rPr lang="de-DE" altLang="de-DE" b="1">
                <a:latin typeface="Arial" panose="020B0604020202020204" pitchFamily="34" charset="0"/>
              </a:rPr>
              <a:t>RGB-Wert BA-Rot: R226 G0 B26</a:t>
            </a:r>
            <a:endParaRPr lang="de-DE" altLang="de-DE">
              <a:latin typeface="Arial" panose="020B0604020202020204" pitchFamily="34" charset="0"/>
            </a:endParaRPr>
          </a:p>
          <a:p>
            <a:pPr eaLnBrk="1" hangingPunct="1"/>
            <a:endParaRPr lang="de-DE" altLang="de-DE">
              <a:latin typeface="Arial" panose="020B0604020202020204" pitchFamily="34" charset="0"/>
            </a:endParaRPr>
          </a:p>
        </p:txBody>
      </p:sp>
      <p:sp>
        <p:nvSpPr>
          <p:cNvPr id="41988" name="Foliennummernplatzhalter 3"/>
          <p:cNvSpPr>
            <a:spLocks noGrp="1"/>
          </p:cNvSpPr>
          <p:nvPr>
            <p:ph type="sldNum" sz="quarter" idx="5"/>
          </p:nvPr>
        </p:nvSpPr>
        <p:spPr bwMode="auto">
          <a:xfrm>
            <a:off x="3781014" y="11115927"/>
            <a:ext cx="2892381" cy="5862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50000"/>
              </a:spcBef>
            </a:pPr>
            <a:fld id="{A6E0B1C6-F51E-4C19-B858-5050C9826DAE}" type="slidenum">
              <a:rPr lang="de-DE" altLang="de-DE" smtClean="0">
                <a:solidFill>
                  <a:srgbClr val="000000"/>
                </a:solidFill>
              </a:rPr>
              <a:pPr>
                <a:spcBef>
                  <a:spcPct val="50000"/>
                </a:spcBef>
              </a:pPr>
              <a:t>5</a:t>
            </a:fld>
            <a:endParaRPr lang="de-DE" altLang="de-DE">
              <a:solidFill>
                <a:srgbClr val="000000"/>
              </a:solidFill>
            </a:endParaRPr>
          </a:p>
        </p:txBody>
      </p:sp>
    </p:spTree>
    <p:extLst>
      <p:ext uri="{BB962C8B-B14F-4D97-AF65-F5344CB8AC3E}">
        <p14:creationId xmlns:p14="http://schemas.microsoft.com/office/powerpoint/2010/main" val="1972854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Hallo lieber 10er, Eure Schulzeit an</a:t>
            </a:r>
            <a:r>
              <a:rPr lang="de-DE" baseline="0" dirty="0"/>
              <a:t> der Gemeinschaftsschule neigt sich dem Ende zu und die Entscheidungen stehen an, wie es nach diesem Schuljahr weitergehen wird. Einige von euch möchten sicher weiter auf eine Schule gehen und dort einen höheren Schulabschluss machen. Dazu möchte ich euch heute ein paar Infos geben. </a:t>
            </a:r>
          </a:p>
          <a:p>
            <a:r>
              <a:rPr lang="de-DE" baseline="0" dirty="0"/>
              <a:t>Hier ist Susanne Steinhart, eure Berufsberaterin an der GMS Ludwigsburg</a:t>
            </a:r>
          </a:p>
          <a:p>
            <a:endParaRPr lang="de-DE" baseline="0" dirty="0"/>
          </a:p>
          <a:p>
            <a:r>
              <a:rPr lang="de-DE" baseline="0" dirty="0"/>
              <a:t>Nach dem Realschulabschluss kann man sich an einem Berufskolleg oder an einem </a:t>
            </a:r>
            <a:r>
              <a:rPr lang="de-DE" baseline="0" dirty="0" err="1"/>
              <a:t>Berufl</a:t>
            </a:r>
            <a:r>
              <a:rPr lang="de-DE" baseline="0" dirty="0"/>
              <a:t> Gymnasium anmelden. Das Berufskolleg dauert 2 Jahre, danach hat man eine Fachhochschulreife und damit darf ein Studium an einer Fachhochschule begonnen werden. Es gibt zwei Formen des Berufskollegs: das 2-jährige und BKI / BKII. </a:t>
            </a:r>
          </a:p>
          <a:p>
            <a:r>
              <a:rPr lang="de-DE" baseline="0" dirty="0"/>
              <a:t>Beim 2 jährigen Berufskolleg wählt man einen Schwerpunkt, nämlich Fremdsprache oder Wirtschaftsinformatik. Hier braucht man bestimmte Noten bei der Bewerbung: Bei dem Schwerpunkt FS braucht man mindestens 3 in Englisch, bei Wirtschaftsinformatik in Mathe mindestens die 3. </a:t>
            </a:r>
          </a:p>
          <a:p>
            <a:r>
              <a:rPr lang="de-DE" baseline="0" dirty="0"/>
              <a:t>Beim BK I / II darf sich jede/jeder anmelden, der den Realschulabschluss erworben hat. Hier gibt es den Schwerpunkt Technik oder Kaufmännisch. In Stuttgart gibt es auch Schulen mit anderen Schwerpunkten. Beim BK I beginnt man und muss sich dann aber nach einem halben Jahr für das BK II bewerben. Falls man keinen Platz am BK II bekommt muss man zu den Sommerferien die Schule verlassen. </a:t>
            </a:r>
          </a:p>
          <a:p>
            <a:endParaRPr lang="de-DE" baseline="0" dirty="0"/>
          </a:p>
          <a:p>
            <a:r>
              <a:rPr lang="de-DE" baseline="0" dirty="0"/>
              <a:t>Nochmals hier mein TIPP für Euch. Die FHR kann auch nach einer Ausbildung erworben werden. Mit der abgeschlossenen Ausbildung darf mach sich direkt im zweiten Jahr des Berufskollegs bewerben, der Name  der Schule lautet Einjähriges BK zum Erwerb der Fachhochschulreife.</a:t>
            </a:r>
          </a:p>
          <a:p>
            <a:pPr algn="ctr"/>
            <a:endParaRPr lang="de-DE" baseline="0" dirty="0"/>
          </a:p>
          <a:p>
            <a:pPr algn="ctr"/>
            <a:endParaRPr lang="de-DE" baseline="0" dirty="0"/>
          </a:p>
          <a:p>
            <a:pPr algn="l"/>
            <a:r>
              <a:rPr lang="de-DE" baseline="0" dirty="0"/>
              <a:t>Das berufliche Gymnasium (BG) dauert dagegen 3 Jahre. Schulabschluss ist das Abitur. Wenn man kein Französisch hier an der GMS hat, musst eine 2. Fremdsprache – also Franz. oder Spanisch an dem BG lernen. Nach den 3 Schuljahren am BG hat man ein Abitur, damit kann man an Fachhochschulen oder an Universitäten studieren. An dieser Schulart darf man sich nur anmelden, wer im nächsten Zeugnis bestimmte Noten hat. Da nächste Zeugnis bekommt ihr im Februar, als zum Halbjahr. Nur wenn man in DME einen Notendurchschnitt von 3,0 oder besser hat, darf man sich am Beruflichen Gymnasium bewerben.  </a:t>
            </a:r>
          </a:p>
          <a:p>
            <a:endParaRPr lang="de-DE" dirty="0"/>
          </a:p>
        </p:txBody>
      </p:sp>
      <p:sp>
        <p:nvSpPr>
          <p:cNvPr id="4" name="Foliennummernplatzhalter 3"/>
          <p:cNvSpPr>
            <a:spLocks noGrp="1"/>
          </p:cNvSpPr>
          <p:nvPr>
            <p:ph type="sldNum" sz="quarter" idx="10"/>
          </p:nvPr>
        </p:nvSpPr>
        <p:spPr>
          <a:xfrm>
            <a:off x="3849689" y="9427784"/>
            <a:ext cx="2946400" cy="497280"/>
          </a:xfrm>
          <a:prstGeom prst="rect">
            <a:avLst/>
          </a:prstGeom>
        </p:spPr>
        <p:txBody>
          <a:bodyPr/>
          <a:lstStyle/>
          <a:p>
            <a:pPr marL="0" marR="0" lvl="0" indent="0" algn="r" defTabSz="914400" rtl="0" eaLnBrk="1" fontAlgn="base" latinLnBrk="0" hangingPunct="1">
              <a:lnSpc>
                <a:spcPct val="90000"/>
              </a:lnSpc>
              <a:spcBef>
                <a:spcPct val="50000"/>
              </a:spcBef>
              <a:spcAft>
                <a:spcPct val="0"/>
              </a:spcAft>
              <a:buClrTx/>
              <a:buSzTx/>
              <a:buFontTx/>
              <a:buNone/>
              <a:tabLst/>
              <a:defRPr/>
            </a:pPr>
            <a:fld id="{835149F0-327F-4C26-9CE6-1E2E8A201C4A}"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90000"/>
                </a:lnSpc>
                <a:spcBef>
                  <a:spcPct val="50000"/>
                </a:spcBef>
                <a:spcAft>
                  <a:spcPct val="0"/>
                </a:spcAft>
                <a:buClrTx/>
                <a:buSzTx/>
                <a:buFontTx/>
                <a:buNone/>
                <a:tabLst/>
                <a:defRPr/>
              </a:pPr>
              <a:t>6</a:t>
            </a:fld>
            <a:endParaRPr kumimoji="0" lang="de-D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14330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B01A3C9-0BCF-401E-AB78-2159E2565C14}" type="slidenum">
              <a:rPr lang="de-DE" smtClean="0"/>
              <a:t>7</a:t>
            </a:fld>
            <a:endParaRPr lang="de-DE"/>
          </a:p>
        </p:txBody>
      </p:sp>
    </p:spTree>
    <p:extLst>
      <p:ext uri="{BB962C8B-B14F-4D97-AF65-F5344CB8AC3E}">
        <p14:creationId xmlns:p14="http://schemas.microsoft.com/office/powerpoint/2010/main" val="1135812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p:cNvSpPr>
            <a:spLocks noGrp="1" noRot="1" noChangeAspect="1" noTextEdit="1"/>
          </p:cNvSpPr>
          <p:nvPr>
            <p:ph type="sldImg"/>
          </p:nvPr>
        </p:nvSpPr>
        <p:spPr>
          <a:ln/>
        </p:spPr>
      </p:sp>
      <p:sp>
        <p:nvSpPr>
          <p:cNvPr id="4198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a:latin typeface="Arial" panose="020B0604020202020204" pitchFamily="34" charset="0"/>
              </a:rPr>
              <a:t>Nutzungshinweise zur Inhaltsfolie:</a:t>
            </a:r>
          </a:p>
          <a:p>
            <a:pPr eaLnBrk="1" hangingPunct="1"/>
            <a:r>
              <a:rPr lang="de-DE" altLang="de-DE">
                <a:latin typeface="Arial" panose="020B0604020202020204" pitchFamily="34" charset="0"/>
              </a:rPr>
              <a:t>Bei Präsentationsfolien die Textmenge möglichst klein halten. Präsentationen sind in der Regel keine Lesevorträge. </a:t>
            </a:r>
          </a:p>
          <a:p>
            <a:pPr eaLnBrk="1" hangingPunct="1"/>
            <a:r>
              <a:rPr lang="de-DE" altLang="de-DE">
                <a:latin typeface="Arial" panose="020B0604020202020204" pitchFamily="34" charset="0"/>
              </a:rPr>
              <a:t>Richtlinie: max. 6 Aufzählungspunkte pro Folie</a:t>
            </a:r>
          </a:p>
          <a:p>
            <a:pPr eaLnBrk="1" hangingPunct="1"/>
            <a:r>
              <a:rPr lang="de-DE" altLang="de-DE">
                <a:latin typeface="Arial" panose="020B0604020202020204" pitchFamily="34" charset="0"/>
              </a:rPr>
              <a:t>Möglichst mit Diagrammen, Grafiken und Bildern arbeiten.</a:t>
            </a:r>
          </a:p>
          <a:p>
            <a:pPr eaLnBrk="1" hangingPunct="1"/>
            <a:r>
              <a:rPr lang="de-DE" altLang="de-DE" b="1">
                <a:latin typeface="Arial" panose="020B0604020202020204" pitchFamily="34" charset="0"/>
              </a:rPr>
              <a:t> </a:t>
            </a:r>
            <a:endParaRPr lang="de-DE" altLang="de-DE">
              <a:latin typeface="Arial" panose="020B0604020202020204" pitchFamily="34" charset="0"/>
            </a:endParaRPr>
          </a:p>
          <a:p>
            <a:pPr eaLnBrk="1" hangingPunct="1"/>
            <a:r>
              <a:rPr lang="de-DE" altLang="de-DE" b="1">
                <a:latin typeface="Arial" panose="020B0604020202020204" pitchFamily="34" charset="0"/>
              </a:rPr>
              <a:t>Rahmen-Layout und Satzspiegel:</a:t>
            </a:r>
            <a:endParaRPr lang="de-DE" altLang="de-DE">
              <a:latin typeface="Arial" panose="020B0604020202020204" pitchFamily="34" charset="0"/>
            </a:endParaRPr>
          </a:p>
          <a:p>
            <a:pPr eaLnBrk="1" hangingPunct="1"/>
            <a:r>
              <a:rPr lang="de-DE" altLang="de-DE">
                <a:latin typeface="Arial" panose="020B0604020202020204" pitchFamily="34" charset="0"/>
              </a:rPr>
              <a:t>Rahmen-Layout (Kopf-, Fuß- und Inhaltsbereich) nicht abänderbar.</a:t>
            </a:r>
          </a:p>
          <a:p>
            <a:pPr eaLnBrk="1" hangingPunct="1"/>
            <a:r>
              <a:rPr lang="de-DE" altLang="de-DE">
                <a:latin typeface="Arial" panose="020B0604020202020204" pitchFamily="34" charset="0"/>
              </a:rPr>
              <a:t>Der Satzspiegel ist der Raum, in welchem der Inhalt stehen darf. Das betrifft Texte, Bilder, Grafiken und Diagramme. Ausnahme von der Regel sind ggf. detailreiche Tabellen und Diagramme. </a:t>
            </a:r>
          </a:p>
          <a:p>
            <a:pPr eaLnBrk="1" hangingPunct="1"/>
            <a:r>
              <a:rPr lang="de-DE" altLang="de-DE">
                <a:latin typeface="Arial" panose="020B0604020202020204" pitchFamily="34" charset="0"/>
              </a:rPr>
              <a:t>Satzspiegel sichtbar machen: [Registerkarte Ansicht &gt; Anzeigen &gt; Führungslinien]</a:t>
            </a:r>
          </a:p>
          <a:p>
            <a:pPr eaLnBrk="1" hangingPunct="1"/>
            <a:r>
              <a:rPr lang="de-DE" altLang="de-DE">
                <a:latin typeface="Arial" panose="020B0604020202020204" pitchFamily="34" charset="0"/>
              </a:rPr>
              <a:t>Spalten oder ein typografisches Gestaltungsraster werden nicht vorgegeben.</a:t>
            </a:r>
          </a:p>
          <a:p>
            <a:pPr eaLnBrk="1" hangingPunct="1"/>
            <a:r>
              <a:rPr lang="de-DE" altLang="de-DE" b="1">
                <a:latin typeface="Arial" panose="020B0604020202020204" pitchFamily="34" charset="0"/>
              </a:rPr>
              <a:t> </a:t>
            </a:r>
            <a:endParaRPr lang="de-DE" altLang="de-DE">
              <a:latin typeface="Arial" panose="020B0604020202020204" pitchFamily="34" charset="0"/>
            </a:endParaRPr>
          </a:p>
          <a:p>
            <a:pPr eaLnBrk="1" hangingPunct="1"/>
            <a:r>
              <a:rPr lang="de-DE" altLang="de-DE" b="1">
                <a:latin typeface="Arial" panose="020B0604020202020204" pitchFamily="34" charset="0"/>
              </a:rPr>
              <a:t>Überschrift: </a:t>
            </a:r>
            <a:endParaRPr lang="de-DE" altLang="de-DE">
              <a:latin typeface="Arial" panose="020B0604020202020204" pitchFamily="34" charset="0"/>
            </a:endParaRPr>
          </a:p>
          <a:p>
            <a:pPr eaLnBrk="1" hangingPunct="1"/>
            <a:r>
              <a:rPr lang="de-DE" altLang="de-DE">
                <a:latin typeface="Arial" panose="020B0604020202020204" pitchFamily="34" charset="0"/>
              </a:rPr>
              <a:t>Überschrift ist Pflicht. Diese sollte bereits einen aussagekräftigen Inhalt transportieren.</a:t>
            </a:r>
          </a:p>
          <a:p>
            <a:pPr eaLnBrk="1" hangingPunct="1"/>
            <a:r>
              <a:rPr lang="de-DE" altLang="de-DE">
                <a:latin typeface="Arial" panose="020B0604020202020204" pitchFamily="34" charset="0"/>
              </a:rPr>
              <a:t>Typografie (im Textrahmen bereits voreingestellt): </a:t>
            </a:r>
            <a:br>
              <a:rPr lang="de-DE" altLang="de-DE">
                <a:latin typeface="Arial" panose="020B0604020202020204" pitchFamily="34" charset="0"/>
              </a:rPr>
            </a:br>
            <a:r>
              <a:rPr lang="de-DE" altLang="de-DE">
                <a:latin typeface="Arial" panose="020B0604020202020204" pitchFamily="34" charset="0"/>
              </a:rPr>
              <a:t>Arial Fett -- 24pt -- Weiß -- 1 bis 2 Zeilen, vertikal von oben beginnend -- Zeilenabstand: 1 (einfach) -- Absatzabstand: 5pt – linksbündig</a:t>
            </a:r>
          </a:p>
          <a:p>
            <a:pPr eaLnBrk="1" hangingPunct="1"/>
            <a:r>
              <a:rPr lang="de-DE" altLang="de-DE" b="1">
                <a:latin typeface="Arial" panose="020B0604020202020204" pitchFamily="34" charset="0"/>
              </a:rPr>
              <a:t> </a:t>
            </a:r>
            <a:endParaRPr lang="de-DE" altLang="de-DE">
              <a:latin typeface="Arial" panose="020B0604020202020204" pitchFamily="34" charset="0"/>
            </a:endParaRPr>
          </a:p>
          <a:p>
            <a:pPr eaLnBrk="1" hangingPunct="1"/>
            <a:r>
              <a:rPr lang="de-DE" altLang="de-DE" b="1">
                <a:latin typeface="Arial" panose="020B0604020202020204" pitchFamily="34" charset="0"/>
              </a:rPr>
              <a:t>Fließtext Inhaltsbereich</a:t>
            </a:r>
            <a:endParaRPr lang="de-DE" altLang="de-DE">
              <a:latin typeface="Arial" panose="020B0604020202020204" pitchFamily="34" charset="0"/>
            </a:endParaRPr>
          </a:p>
          <a:p>
            <a:pPr eaLnBrk="1" hangingPunct="1"/>
            <a:r>
              <a:rPr lang="de-DE" altLang="de-DE">
                <a:latin typeface="Arial" panose="020B0604020202020204" pitchFamily="34" charset="0"/>
              </a:rPr>
              <a:t>Typografie (im Textrahmen bereits voreingestellt): </a:t>
            </a:r>
            <a:br>
              <a:rPr lang="de-DE" altLang="de-DE">
                <a:latin typeface="Arial" panose="020B0604020202020204" pitchFamily="34" charset="0"/>
              </a:rPr>
            </a:br>
            <a:r>
              <a:rPr lang="de-DE" altLang="de-DE">
                <a:latin typeface="Arial" panose="020B0604020202020204" pitchFamily="34" charset="0"/>
              </a:rPr>
              <a:t>Arial -- 20pt -- Schwarz -- max. 17 Zeilen, vertikal von oben beginnend -- Zeilenabstand: 1 (einfach) -- Absatzabstand: 4pt – linksbündig</a:t>
            </a:r>
          </a:p>
          <a:p>
            <a:pPr eaLnBrk="1" hangingPunct="1"/>
            <a:r>
              <a:rPr lang="de-DE" altLang="de-DE">
                <a:latin typeface="Arial" panose="020B0604020202020204" pitchFamily="34" charset="0"/>
              </a:rPr>
              <a:t>Hervorhebungen in Fettschrift.</a:t>
            </a:r>
          </a:p>
          <a:p>
            <a:pPr eaLnBrk="1" hangingPunct="1"/>
            <a:r>
              <a:rPr lang="de-DE" altLang="de-DE">
                <a:latin typeface="Arial" panose="020B0604020202020204" pitchFamily="34" charset="0"/>
              </a:rPr>
              <a:t>Hinweis: Bei einem Vortrag sollte sparsam mit Textmengen umgegangen werden.</a:t>
            </a:r>
          </a:p>
          <a:p>
            <a:pPr eaLnBrk="1" hangingPunct="1"/>
            <a:r>
              <a:rPr lang="de-DE" altLang="de-DE" b="1">
                <a:latin typeface="Arial" panose="020B0604020202020204" pitchFamily="34" charset="0"/>
              </a:rPr>
              <a:t> </a:t>
            </a:r>
            <a:endParaRPr lang="de-DE" altLang="de-DE">
              <a:latin typeface="Arial" panose="020B0604020202020204" pitchFamily="34" charset="0"/>
            </a:endParaRPr>
          </a:p>
          <a:p>
            <a:pPr eaLnBrk="1" hangingPunct="1"/>
            <a:r>
              <a:rPr lang="de-DE" altLang="de-DE" b="1">
                <a:latin typeface="Arial" panose="020B0604020202020204" pitchFamily="34" charset="0"/>
              </a:rPr>
              <a:t>Aufzählungspunkte (Bullets)</a:t>
            </a:r>
            <a:endParaRPr lang="de-DE" altLang="de-DE">
              <a:latin typeface="Arial" panose="020B0604020202020204" pitchFamily="34" charset="0"/>
            </a:endParaRPr>
          </a:p>
          <a:p>
            <a:pPr eaLnBrk="1" hangingPunct="1"/>
            <a:r>
              <a:rPr lang="de-DE" altLang="de-DE">
                <a:latin typeface="Arial" panose="020B0604020202020204" pitchFamily="34" charset="0"/>
              </a:rPr>
              <a:t>Typografie (im Textrahmen bereits voreingestellt): </a:t>
            </a:r>
          </a:p>
          <a:p>
            <a:pPr eaLnBrk="1" hangingPunct="1"/>
            <a:r>
              <a:rPr lang="de-DE" altLang="de-DE">
                <a:latin typeface="Arial" panose="020B0604020202020204" pitchFamily="34" charset="0"/>
              </a:rPr>
              <a:t>Erste Gliederungsebene – aufbauend auf der Typografie des Fließtexts: </a:t>
            </a:r>
            <a:br>
              <a:rPr lang="de-DE" altLang="de-DE">
                <a:latin typeface="Arial" panose="020B0604020202020204" pitchFamily="34" charset="0"/>
              </a:rPr>
            </a:br>
            <a:r>
              <a:rPr lang="de-DE" altLang="de-DE">
                <a:latin typeface="Arial" panose="020B0604020202020204" pitchFamily="34" charset="0"/>
              </a:rPr>
              <a:t>Aufzählungspunkt: roter Balken.</a:t>
            </a:r>
            <a:br>
              <a:rPr lang="de-DE" altLang="de-DE">
                <a:latin typeface="Arial" panose="020B0604020202020204" pitchFamily="34" charset="0"/>
              </a:rPr>
            </a:br>
            <a:r>
              <a:rPr lang="de-DE" altLang="de-DE">
                <a:latin typeface="Arial" panose="020B0604020202020204" pitchFamily="34" charset="0"/>
              </a:rPr>
              <a:t>Arial -- 20pt -- Schwarz -- Zeilenabstand: 1 (einfach) -- Absatzabstand: 4pt -- linksbündig</a:t>
            </a:r>
          </a:p>
          <a:p>
            <a:pPr eaLnBrk="1" hangingPunct="1"/>
            <a:r>
              <a:rPr lang="de-DE" altLang="de-DE">
                <a:latin typeface="Arial" panose="020B0604020202020204" pitchFamily="34" charset="0"/>
              </a:rPr>
              <a:t>Zweite Gliederungsebene: </a:t>
            </a:r>
            <a:br>
              <a:rPr lang="de-DE" altLang="de-DE">
                <a:latin typeface="Arial" panose="020B0604020202020204" pitchFamily="34" charset="0"/>
              </a:rPr>
            </a:br>
            <a:r>
              <a:rPr lang="de-DE" altLang="de-DE">
                <a:latin typeface="Arial" panose="020B0604020202020204" pitchFamily="34" charset="0"/>
              </a:rPr>
              <a:t>Aufzählungspunkt: grauer Bulletpoint (R88 – G89 – B91); Größe: 100%</a:t>
            </a:r>
            <a:br>
              <a:rPr lang="de-DE" altLang="de-DE">
                <a:latin typeface="Arial" panose="020B0604020202020204" pitchFamily="34" charset="0"/>
              </a:rPr>
            </a:br>
            <a:r>
              <a:rPr lang="de-DE" altLang="de-DE">
                <a:latin typeface="Arial" panose="020B0604020202020204" pitchFamily="34" charset="0"/>
              </a:rPr>
              <a:t>Arial -- 20pt -- Grau (R88 – G89 – B91) -- Zeilenabstand: 1 (einfach) -- Absatzabstand: 9 pt -- linksbündig</a:t>
            </a:r>
          </a:p>
          <a:p>
            <a:pPr eaLnBrk="1" hangingPunct="1"/>
            <a:r>
              <a:rPr lang="de-DE" altLang="de-DE">
                <a:latin typeface="Arial" panose="020B0604020202020204" pitchFamily="34" charset="0"/>
              </a:rPr>
              <a:t>Dritte Gliederungsebene: </a:t>
            </a:r>
            <a:br>
              <a:rPr lang="de-DE" altLang="de-DE">
                <a:latin typeface="Arial" panose="020B0604020202020204" pitchFamily="34" charset="0"/>
              </a:rPr>
            </a:br>
            <a:r>
              <a:rPr lang="de-DE" altLang="de-DE">
                <a:latin typeface="Arial" panose="020B0604020202020204" pitchFamily="34" charset="0"/>
              </a:rPr>
              <a:t>Aufzählungspunkt: grauer Bulletpoint (R88 – G89 – B91); Größe 100%</a:t>
            </a:r>
            <a:br>
              <a:rPr lang="de-DE" altLang="de-DE">
                <a:latin typeface="Arial" panose="020B0604020202020204" pitchFamily="34" charset="0"/>
              </a:rPr>
            </a:br>
            <a:r>
              <a:rPr lang="de-DE" altLang="de-DE">
                <a:latin typeface="Arial" panose="020B0604020202020204" pitchFamily="34" charset="0"/>
              </a:rPr>
              <a:t>Arial -- 16pt -- Grau (R88 – G89 – B91)  -- Zeilenabstand: 1 (einfach) -- Absatzabstand: 11 pt -- linksbündig</a:t>
            </a:r>
          </a:p>
          <a:p>
            <a:pPr eaLnBrk="1" hangingPunct="1"/>
            <a:r>
              <a:rPr lang="de-DE" altLang="de-DE">
                <a:latin typeface="Arial" panose="020B0604020202020204" pitchFamily="34" charset="0"/>
              </a:rPr>
              <a:t>Hinweis: Maximal 6 Punkte. Möglichst bis zur zweiten Ebene auskommen.</a:t>
            </a:r>
          </a:p>
          <a:p>
            <a:pPr eaLnBrk="1" hangingPunct="1"/>
            <a:r>
              <a:rPr lang="de-DE" altLang="de-DE" b="1">
                <a:latin typeface="Arial" panose="020B0604020202020204" pitchFamily="34" charset="0"/>
              </a:rPr>
              <a:t> </a:t>
            </a:r>
            <a:endParaRPr lang="de-DE" altLang="de-DE">
              <a:latin typeface="Arial" panose="020B0604020202020204" pitchFamily="34" charset="0"/>
            </a:endParaRPr>
          </a:p>
          <a:p>
            <a:pPr eaLnBrk="1" hangingPunct="1"/>
            <a:r>
              <a:rPr lang="de-DE" altLang="de-DE" b="1">
                <a:latin typeface="Arial" panose="020B0604020202020204" pitchFamily="34" charset="0"/>
              </a:rPr>
              <a:t>Fußzeile</a:t>
            </a:r>
            <a:endParaRPr lang="de-DE" altLang="de-DE">
              <a:latin typeface="Arial" panose="020B0604020202020204" pitchFamily="34" charset="0"/>
            </a:endParaRPr>
          </a:p>
          <a:p>
            <a:pPr eaLnBrk="1" hangingPunct="1"/>
            <a:r>
              <a:rPr lang="de-DE" altLang="de-DE">
                <a:latin typeface="Arial" panose="020B0604020202020204" pitchFamily="34" charset="0"/>
              </a:rPr>
              <a:t>Individuell betexten unter [Registerkarte Einfügen &gt; Kopf und Fußzeile].</a:t>
            </a:r>
          </a:p>
          <a:p>
            <a:pPr eaLnBrk="1" hangingPunct="1"/>
            <a:r>
              <a:rPr lang="de-DE" altLang="de-DE">
                <a:latin typeface="Arial" panose="020B0604020202020204" pitchFamily="34" charset="0"/>
              </a:rPr>
              <a:t>Die Angaben im Fußbereich werden empfohlen. Sie können sich jedoch fallweise unterscheiden.</a:t>
            </a:r>
          </a:p>
          <a:p>
            <a:pPr eaLnBrk="1" hangingPunct="1"/>
            <a:r>
              <a:rPr lang="de-DE" altLang="de-DE">
                <a:latin typeface="Arial" panose="020B0604020202020204" pitchFamily="34" charset="0"/>
              </a:rPr>
              <a:t>Die Seitenzahl wird automatisch gesetzt.</a:t>
            </a:r>
          </a:p>
          <a:p>
            <a:pPr eaLnBrk="1" hangingPunct="1"/>
            <a:r>
              <a:rPr lang="de-DE" altLang="de-DE" b="1">
                <a:latin typeface="Arial" panose="020B0604020202020204" pitchFamily="34" charset="0"/>
              </a:rPr>
              <a:t> </a:t>
            </a:r>
            <a:endParaRPr lang="de-DE" altLang="de-DE">
              <a:latin typeface="Arial" panose="020B0604020202020204" pitchFamily="34" charset="0"/>
            </a:endParaRPr>
          </a:p>
          <a:p>
            <a:pPr eaLnBrk="1" hangingPunct="1"/>
            <a:r>
              <a:rPr lang="de-DE" altLang="de-DE" b="1">
                <a:latin typeface="Arial" panose="020B0604020202020204" pitchFamily="34" charset="0"/>
              </a:rPr>
              <a:t>RGB-Wert BA-Rot: R226 G0 B26</a:t>
            </a:r>
            <a:endParaRPr lang="de-DE" altLang="de-DE">
              <a:latin typeface="Arial" panose="020B0604020202020204" pitchFamily="34" charset="0"/>
            </a:endParaRPr>
          </a:p>
          <a:p>
            <a:pPr eaLnBrk="1" hangingPunct="1"/>
            <a:endParaRPr lang="de-DE" altLang="de-DE">
              <a:latin typeface="Arial" panose="020B0604020202020204" pitchFamily="34" charset="0"/>
            </a:endParaRPr>
          </a:p>
        </p:txBody>
      </p:sp>
      <p:sp>
        <p:nvSpPr>
          <p:cNvPr id="41988" name="Foliennummernplatzhalter 3"/>
          <p:cNvSpPr>
            <a:spLocks noGrp="1"/>
          </p:cNvSpPr>
          <p:nvPr>
            <p:ph type="sldNum" sz="quarter" idx="5"/>
          </p:nvPr>
        </p:nvSpPr>
        <p:spPr bwMode="auto">
          <a:xfrm>
            <a:off x="3781014" y="11115927"/>
            <a:ext cx="2892381" cy="5862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50000"/>
              </a:spcBef>
            </a:pPr>
            <a:fld id="{A6E0B1C6-F51E-4C19-B858-5050C9826DAE}" type="slidenum">
              <a:rPr lang="de-DE" altLang="de-DE" smtClean="0">
                <a:solidFill>
                  <a:srgbClr val="000000"/>
                </a:solidFill>
              </a:rPr>
              <a:pPr>
                <a:spcBef>
                  <a:spcPct val="50000"/>
                </a:spcBef>
              </a:pPr>
              <a:t>10</a:t>
            </a:fld>
            <a:endParaRPr lang="de-DE" altLang="de-DE">
              <a:solidFill>
                <a:srgbClr val="000000"/>
              </a:solidFill>
            </a:endParaRPr>
          </a:p>
        </p:txBody>
      </p:sp>
    </p:spTree>
    <p:extLst>
      <p:ext uri="{BB962C8B-B14F-4D97-AF65-F5344CB8AC3E}">
        <p14:creationId xmlns:p14="http://schemas.microsoft.com/office/powerpoint/2010/main" val="769137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a:xfrm>
            <a:off x="3849689" y="9427784"/>
            <a:ext cx="2946400" cy="497280"/>
          </a:xfrm>
          <a:prstGeom prst="rect">
            <a:avLst/>
          </a:prstGeom>
        </p:spPr>
        <p:txBody>
          <a:bodyPr/>
          <a:lstStyle/>
          <a:p>
            <a:fld id="{835149F0-327F-4C26-9CE6-1E2E8A201C4A}" type="slidenum">
              <a:rPr lang="de-DE" smtClean="0"/>
              <a:pPr/>
              <a:t>11</a:t>
            </a:fld>
            <a:endParaRPr lang="de-DE"/>
          </a:p>
        </p:txBody>
      </p:sp>
    </p:spTree>
    <p:extLst>
      <p:ext uri="{BB962C8B-B14F-4D97-AF65-F5344CB8AC3E}">
        <p14:creationId xmlns:p14="http://schemas.microsoft.com/office/powerpoint/2010/main" val="3814652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B01A3C9-0BCF-401E-AB78-2159E2565C14}" type="slidenum">
              <a:rPr lang="de-DE" smtClean="0"/>
              <a:t>12</a:t>
            </a:fld>
            <a:endParaRPr lang="de-DE"/>
          </a:p>
        </p:txBody>
      </p:sp>
    </p:spTree>
    <p:extLst>
      <p:ext uri="{BB962C8B-B14F-4D97-AF65-F5344CB8AC3E}">
        <p14:creationId xmlns:p14="http://schemas.microsoft.com/office/powerpoint/2010/main" val="464671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Hallo lieber 10er, Eure Schulzeit an</a:t>
            </a:r>
            <a:r>
              <a:rPr lang="de-DE" baseline="0" dirty="0"/>
              <a:t> der Gemeinschaftsschule neigt sich dem Ende zu und die Entscheidungen stehen an, wie es nach diesem Schuljahr weitergehen wird. Einige von euch möchten sicher weiter auf eine Schule gehen und dort einen höheren Schulabschluss machen. Dazu möchte ich euch heute ein paar Infos geben. </a:t>
            </a:r>
          </a:p>
          <a:p>
            <a:r>
              <a:rPr lang="de-DE" baseline="0" dirty="0"/>
              <a:t>Hier ist Susanne Steinhart, eure Berufsberaterin an der GMS Ludwigsburg</a:t>
            </a:r>
          </a:p>
          <a:p>
            <a:endParaRPr lang="de-DE" baseline="0" dirty="0"/>
          </a:p>
          <a:p>
            <a:r>
              <a:rPr lang="de-DE" baseline="0" dirty="0"/>
              <a:t>Nach dem Realschulabschluss kann man sich an einem Berufskolleg oder an einem </a:t>
            </a:r>
            <a:r>
              <a:rPr lang="de-DE" baseline="0" dirty="0" err="1"/>
              <a:t>Berufl</a:t>
            </a:r>
            <a:r>
              <a:rPr lang="de-DE" baseline="0" dirty="0"/>
              <a:t> Gymnasium anmelden. Das Berufskolleg dauert 2 Jahre, danach hat man eine Fachhochschulreife und damit darf ein Studium an einer Fachhochschule begonnen werden. Es gibt zwei Formen des Berufskollegs: das 2-jährige und BKI / BKII. </a:t>
            </a:r>
          </a:p>
          <a:p>
            <a:r>
              <a:rPr lang="de-DE" baseline="0" dirty="0"/>
              <a:t>Beim 2 jährigen Berufskolleg wählt man einen Schwerpunkt, nämlich Fremdsprache oder Wirtschaftsinformatik. Hier braucht man bestimmte Noten bei der Bewerbung: Bei dem Schwerpunkt FS braucht man mindestens 3 in Englisch, bei Wirtschaftsinformatik in Mathe mindestens die 3. </a:t>
            </a:r>
          </a:p>
          <a:p>
            <a:r>
              <a:rPr lang="de-DE" baseline="0" dirty="0"/>
              <a:t>Beim BK I / II darf sich jede/jeder anmelden, der den Realschulabschluss erworben hat. Hier gibt es den Schwerpunkt Technik oder Kaufmännisch. In Stuttgart gibt es auch Schulen mit anderen Schwerpunkten. Beim BK I beginnt man und muss sich dann aber nach einem halben Jahr für das BK II bewerben. Falls man keinen Platz am BK II bekommt muss man zu den Sommerferien die Schule verlassen. </a:t>
            </a:r>
          </a:p>
          <a:p>
            <a:endParaRPr lang="de-DE" baseline="0" dirty="0"/>
          </a:p>
          <a:p>
            <a:r>
              <a:rPr lang="de-DE" baseline="0" dirty="0"/>
              <a:t>Nochmals hier mein TIPP für Euch. Die FHR kann auch nach einer Ausbildung erworben werden. Mit der abgeschlossenen Ausbildung darf mach sich direkt im zweiten Jahr des Berufskollegs bewerben, der Name  der Schule lautet Einjähriges BK zum Erwerb der Fachhochschulreife.</a:t>
            </a:r>
          </a:p>
          <a:p>
            <a:pPr algn="ctr"/>
            <a:endParaRPr lang="de-DE" baseline="0" dirty="0"/>
          </a:p>
          <a:p>
            <a:pPr algn="ctr"/>
            <a:endParaRPr lang="de-DE" baseline="0" dirty="0"/>
          </a:p>
          <a:p>
            <a:pPr algn="l"/>
            <a:r>
              <a:rPr lang="de-DE" baseline="0" dirty="0"/>
              <a:t>Das berufliche Gymnasium (BG) dauert dagegen 3 Jahre. Schulabschluss ist das Abitur. Wenn man kein Französisch hier an der GMS hat, musst eine 2. Fremdsprache – also Franz. oder Spanisch an dem BG lernen. Nach den 3 Schuljahren am BG hat man ein Abitur, damit kann man an Fachhochschulen oder an Universitäten studieren. An dieser Schulart darf man sich nur anmelden, wer im nächsten Zeugnis bestimmte Noten hat. Da nächste Zeugnis bekommt ihr im Februar, als zum Halbjahr. Nur wenn man in DME einen Notendurchschnitt von 3,0 oder besser hat, darf man sich am Beruflichen Gymnasium bewerben.  </a:t>
            </a:r>
          </a:p>
          <a:p>
            <a:endParaRPr lang="de-DE" dirty="0"/>
          </a:p>
        </p:txBody>
      </p:sp>
      <p:sp>
        <p:nvSpPr>
          <p:cNvPr id="4" name="Foliennummernplatzhalter 3"/>
          <p:cNvSpPr>
            <a:spLocks noGrp="1"/>
          </p:cNvSpPr>
          <p:nvPr>
            <p:ph type="sldNum" sz="quarter" idx="10"/>
          </p:nvPr>
        </p:nvSpPr>
        <p:spPr>
          <a:xfrm>
            <a:off x="3849689" y="9427784"/>
            <a:ext cx="2946400" cy="497280"/>
          </a:xfrm>
          <a:prstGeom prst="rect">
            <a:avLst/>
          </a:prstGeom>
        </p:spPr>
        <p:txBody>
          <a:bodyPr/>
          <a:lstStyle/>
          <a:p>
            <a:pPr marL="0" marR="0" lvl="0" indent="0" algn="r" defTabSz="914400" rtl="0" eaLnBrk="1" fontAlgn="base" latinLnBrk="0" hangingPunct="1">
              <a:lnSpc>
                <a:spcPct val="90000"/>
              </a:lnSpc>
              <a:spcBef>
                <a:spcPct val="50000"/>
              </a:spcBef>
              <a:spcAft>
                <a:spcPct val="0"/>
              </a:spcAft>
              <a:buClrTx/>
              <a:buSzTx/>
              <a:buFontTx/>
              <a:buNone/>
              <a:tabLst/>
              <a:defRPr/>
            </a:pPr>
            <a:fld id="{835149F0-327F-4C26-9CE6-1E2E8A201C4A}"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90000"/>
                </a:lnSpc>
                <a:spcBef>
                  <a:spcPct val="50000"/>
                </a:spcBef>
                <a:spcAft>
                  <a:spcPct val="0"/>
                </a:spcAft>
                <a:buClrTx/>
                <a:buSzTx/>
                <a:buFontTx/>
                <a:buNone/>
                <a:tabLst/>
                <a:defRPr/>
              </a:pPr>
              <a:t>14</a:t>
            </a:fld>
            <a:endParaRPr kumimoji="0" lang="de-D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98807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spTree>
      <p:nvGrpSpPr>
        <p:cNvPr id="1" name=""/>
        <p:cNvGrpSpPr/>
        <p:nvPr/>
      </p:nvGrpSpPr>
      <p:grpSpPr>
        <a:xfrm>
          <a:off x="0" y="0"/>
          <a:ext cx="0" cy="0"/>
          <a:chOff x="0" y="0"/>
          <a:chExt cx="0" cy="0"/>
        </a:xfrm>
      </p:grpSpPr>
      <p:pic>
        <p:nvPicPr>
          <p:cNvPr id="13" name="Grafik 3" descr="Roter Farbverlauf mit dem Signet der BA." title="Headergrafi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854" y="92493"/>
            <a:ext cx="9055596" cy="337873"/>
          </a:xfrm>
          <a:prstGeom prst="rect">
            <a:avLst/>
          </a:prstGeom>
        </p:spPr>
      </p:pic>
      <p:sp>
        <p:nvSpPr>
          <p:cNvPr id="6" name="Textplatzhalter 5" descr="Platzhalter für Thema/Version/Datum" title="Platzhalter Textfeld"/>
          <p:cNvSpPr>
            <a:spLocks noGrp="1"/>
          </p:cNvSpPr>
          <p:nvPr>
            <p:ph type="body" sz="quarter" idx="14" hasCustomPrompt="1"/>
          </p:nvPr>
        </p:nvSpPr>
        <p:spPr>
          <a:xfrm>
            <a:off x="360000" y="136068"/>
            <a:ext cx="8035250" cy="246164"/>
          </a:xfrm>
          <a:prstGeom prst="rect">
            <a:avLst/>
          </a:prstGeom>
        </p:spPr>
        <p:txBody>
          <a:bodyPr lIns="0" tIns="0" rIns="0" bIns="0">
            <a:noAutofit/>
          </a:bodyPr>
          <a:lstStyle>
            <a:lvl1pPr marL="0" indent="0">
              <a:buNone/>
              <a:defRPr sz="15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sp>
        <p:nvSpPr>
          <p:cNvPr id="32" name="Bildplatzhalter 31" descr="Platzhalter für ein Bild" title="Bildplatzhalter"/>
          <p:cNvSpPr>
            <a:spLocks noGrp="1"/>
          </p:cNvSpPr>
          <p:nvPr>
            <p:ph type="pic" sz="quarter" idx="11" hasCustomPrompt="1"/>
          </p:nvPr>
        </p:nvSpPr>
        <p:spPr>
          <a:xfrm>
            <a:off x="89848" y="457199"/>
            <a:ext cx="9054152" cy="3909600"/>
          </a:xfrm>
          <a:prstGeom prst="rect">
            <a:avLst/>
          </a:prstGeom>
        </p:spPr>
        <p:txBody>
          <a:bodyPr>
            <a:normAutofit/>
          </a:bodyPr>
          <a:lstStyle>
            <a:lvl1pPr marL="0" indent="0">
              <a:buNone/>
              <a:defRPr sz="1200" baseline="0"/>
            </a:lvl1pPr>
          </a:lstStyle>
          <a:p>
            <a:r>
              <a:rPr lang="de-DE" dirty="0"/>
              <a:t>Bild einfügen</a:t>
            </a:r>
          </a:p>
          <a:p>
            <a:endParaRPr lang="de-DE" dirty="0"/>
          </a:p>
        </p:txBody>
      </p:sp>
      <p:sp>
        <p:nvSpPr>
          <p:cNvPr id="8" name="Titel 6" descr="Platzhalter für den Folientitel" title="Titelplatzhalter"/>
          <p:cNvSpPr>
            <a:spLocks noGrp="1"/>
          </p:cNvSpPr>
          <p:nvPr>
            <p:ph type="title" hasCustomPrompt="1"/>
          </p:nvPr>
        </p:nvSpPr>
        <p:spPr>
          <a:xfrm>
            <a:off x="90000" y="1105519"/>
            <a:ext cx="4142258" cy="1748510"/>
          </a:xfrm>
          <a:prstGeom prst="round1Rect">
            <a:avLst>
              <a:gd name="adj" fmla="val 13747"/>
            </a:avLst>
          </a:prstGeom>
          <a:solidFill>
            <a:schemeClr val="bg1">
              <a:alpha val="75000"/>
            </a:schemeClr>
          </a:solidFill>
        </p:spPr>
        <p:txBody>
          <a:bodyPr wrap="square" lIns="270000" tIns="180000" rIns="270000" bIns="180000" anchor="t" anchorCtr="0">
            <a:spAutoFit/>
          </a:bodyPr>
          <a:lstStyle>
            <a:lvl1pPr marL="0" marR="0" indent="0" algn="l" defTabSz="914400" rtl="0" eaLnBrk="1" fontAlgn="auto" latinLnBrk="0" hangingPunct="1">
              <a:lnSpc>
                <a:spcPct val="100000"/>
              </a:lnSpc>
              <a:spcBef>
                <a:spcPct val="0"/>
              </a:spcBef>
              <a:spcAft>
                <a:spcPts val="0"/>
              </a:spcAft>
              <a:buClrTx/>
              <a:buSzTx/>
              <a:buFontTx/>
              <a:buNone/>
              <a:tabLst/>
              <a:defRPr sz="3000" baseline="0">
                <a:solidFill>
                  <a:schemeClr val="tx1"/>
                </a:solidFill>
              </a:defRPr>
            </a:lvl1pPr>
          </a:lstStyle>
          <a:p>
            <a:r>
              <a:rPr lang="de-DE" dirty="0"/>
              <a:t>Hier steht der Titel Ihrer Präsentation. In drei Zeilen</a:t>
            </a:r>
          </a:p>
        </p:txBody>
      </p:sp>
      <p:sp>
        <p:nvSpPr>
          <p:cNvPr id="29" name="Bildplatzhalter 28" descr="Dienststellenlogo" title="Dienststellenlogo"/>
          <p:cNvSpPr>
            <a:spLocks noGrp="1" noChangeAspect="1"/>
          </p:cNvSpPr>
          <p:nvPr>
            <p:ph type="pic" sz="quarter" idx="10" hasCustomPrompt="1"/>
          </p:nvPr>
        </p:nvSpPr>
        <p:spPr>
          <a:xfrm>
            <a:off x="90000" y="4478400"/>
            <a:ext cx="1559920" cy="590400"/>
          </a:xfrm>
          <a:prstGeom prst="rect">
            <a:avLst/>
          </a:prstGeom>
        </p:spPr>
        <p:txBody>
          <a:bodyPr>
            <a:noAutofit/>
          </a:bodyPr>
          <a:lstStyle>
            <a:lvl1pPr marL="0" indent="0">
              <a:buNone/>
              <a:defRPr sz="1200" baseline="0"/>
            </a:lvl1pPr>
          </a:lstStyle>
          <a:p>
            <a:r>
              <a:rPr lang="de-DE" dirty="0"/>
              <a:t>Agenturlogo einfügen</a:t>
            </a:r>
          </a:p>
        </p:txBody>
      </p:sp>
      <p:sp>
        <p:nvSpPr>
          <p:cNvPr id="3" name="Textplatzhalter 2" descr="Platzhalter für eine Subheadline" title="Subheadlineplatzhalter"/>
          <p:cNvSpPr>
            <a:spLocks noGrp="1"/>
          </p:cNvSpPr>
          <p:nvPr>
            <p:ph type="body" sz="quarter" idx="15" hasCustomPrompt="1"/>
          </p:nvPr>
        </p:nvSpPr>
        <p:spPr>
          <a:xfrm>
            <a:off x="90000" y="2854800"/>
            <a:ext cx="4143600" cy="808459"/>
          </a:xfrm>
          <a:solidFill>
            <a:schemeClr val="bg1">
              <a:alpha val="75000"/>
            </a:schemeClr>
          </a:solidFill>
        </p:spPr>
        <p:txBody>
          <a:bodyPr wrap="square" lIns="270000" tIns="0" rIns="270000" bIns="252000">
            <a:spAutoFit/>
          </a:bodyPr>
          <a:lstStyle>
            <a:lvl1pPr marL="0" indent="0">
              <a:buNone/>
              <a:defRPr sz="1800" baseline="0"/>
            </a:lvl1pPr>
          </a:lstStyle>
          <a:p>
            <a:pPr lvl="0"/>
            <a:r>
              <a:rPr lang="de-DE" dirty="0" err="1"/>
              <a:t>Subline</a:t>
            </a:r>
            <a:r>
              <a:rPr lang="de-DE" dirty="0"/>
              <a:t> nutzbar für zusätzliche Informationen.</a:t>
            </a:r>
          </a:p>
        </p:txBody>
      </p:sp>
    </p:spTree>
    <p:extLst>
      <p:ext uri="{BB962C8B-B14F-4D97-AF65-F5344CB8AC3E}">
        <p14:creationId xmlns:p14="http://schemas.microsoft.com/office/powerpoint/2010/main" val="3783483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rennfolie mit Bild">
    <p:spTree>
      <p:nvGrpSpPr>
        <p:cNvPr id="1" name=""/>
        <p:cNvGrpSpPr/>
        <p:nvPr/>
      </p:nvGrpSpPr>
      <p:grpSpPr>
        <a:xfrm>
          <a:off x="0" y="0"/>
          <a:ext cx="0" cy="0"/>
          <a:chOff x="0" y="0"/>
          <a:chExt cx="0" cy="0"/>
        </a:xfrm>
      </p:grpSpPr>
      <p:pic>
        <p:nvPicPr>
          <p:cNvPr id="6" name="Grafik 5" descr="Roter Farbverlauf" title="Hintergrund"/>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2385"/>
          <a:stretch/>
        </p:blipFill>
        <p:spPr>
          <a:xfrm>
            <a:off x="88374" y="3682800"/>
            <a:ext cx="9055626" cy="1476000"/>
          </a:xfrm>
          <a:prstGeom prst="rect">
            <a:avLst/>
          </a:prstGeom>
        </p:spPr>
      </p:pic>
      <p:sp>
        <p:nvSpPr>
          <p:cNvPr id="5" name="Titel 4"/>
          <p:cNvSpPr>
            <a:spLocks noGrp="1"/>
          </p:cNvSpPr>
          <p:nvPr>
            <p:ph type="title" hasCustomPrompt="1"/>
          </p:nvPr>
        </p:nvSpPr>
        <p:spPr>
          <a:xfrm>
            <a:off x="590400" y="3795886"/>
            <a:ext cx="8229600" cy="857250"/>
          </a:xfrm>
        </p:spPr>
        <p:txBody>
          <a:bodyPr/>
          <a:lstStyle>
            <a:lvl1pPr>
              <a:defRPr baseline="0">
                <a:solidFill>
                  <a:schemeClr val="bg1"/>
                </a:solidFill>
              </a:defRPr>
            </a:lvl1pPr>
          </a:lstStyle>
          <a:p>
            <a:r>
              <a:rPr lang="de-DE" dirty="0"/>
              <a:t>Hier steht Ihre Kapitelheadline</a:t>
            </a:r>
            <a:br>
              <a:rPr lang="de-DE" dirty="0"/>
            </a:br>
            <a:r>
              <a:rPr lang="de-DE" dirty="0"/>
              <a:t>mit bis zu zwei </a:t>
            </a:r>
            <a:r>
              <a:rPr lang="de-DE" noProof="0" dirty="0"/>
              <a:t>Zeilen</a:t>
            </a:r>
          </a:p>
        </p:txBody>
      </p:sp>
      <p:sp>
        <p:nvSpPr>
          <p:cNvPr id="7" name="Textplatzhalter 5"/>
          <p:cNvSpPr>
            <a:spLocks noGrp="1"/>
          </p:cNvSpPr>
          <p:nvPr>
            <p:ph type="body" sz="quarter" idx="15" hasCustomPrompt="1"/>
          </p:nvPr>
        </p:nvSpPr>
        <p:spPr>
          <a:xfrm>
            <a:off x="590400" y="4684018"/>
            <a:ext cx="8230072" cy="288032"/>
          </a:xfrm>
          <a:prstGeom prst="rect">
            <a:avLst/>
          </a:prstGeom>
        </p:spPr>
        <p:txBody>
          <a:bodyPr lIns="90000" tIns="0" rIns="0" bIns="0">
            <a:noAutofit/>
          </a:bodyPr>
          <a:lstStyle>
            <a:lvl1pPr marL="0" indent="0">
              <a:spcBef>
                <a:spcPts val="0"/>
              </a:spcBef>
              <a:spcAft>
                <a:spcPts val="0"/>
              </a:spcAft>
              <a:buNone/>
              <a:defRPr sz="1500" baseline="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a:t>
            </a:r>
          </a:p>
        </p:txBody>
      </p:sp>
      <p:sp>
        <p:nvSpPr>
          <p:cNvPr id="18" name="Bildplatzhalter 16"/>
          <p:cNvSpPr>
            <a:spLocks noGrp="1"/>
          </p:cNvSpPr>
          <p:nvPr>
            <p:ph type="pic" sz="quarter" idx="17" hasCustomPrompt="1"/>
          </p:nvPr>
        </p:nvSpPr>
        <p:spPr>
          <a:xfrm>
            <a:off x="90000" y="90000"/>
            <a:ext cx="9055100" cy="3569365"/>
          </a:xfrm>
          <a:prstGeom prst="snipRoundRect">
            <a:avLst>
              <a:gd name="adj1" fmla="val 7571"/>
              <a:gd name="adj2" fmla="val 0"/>
            </a:avLst>
          </a:prstGeom>
        </p:spPr>
        <p:txBody>
          <a:bodyPr>
            <a:normAutofit/>
          </a:bodyPr>
          <a:lstStyle>
            <a:lvl1pPr marL="0" indent="0">
              <a:buNone/>
              <a:defRPr sz="1200"/>
            </a:lvl1pPr>
          </a:lstStyle>
          <a:p>
            <a:r>
              <a:rPr lang="de-DE" noProof="0" dirty="0"/>
              <a:t>Bild</a:t>
            </a:r>
            <a:r>
              <a:rPr lang="en-US" dirty="0"/>
              <a:t> </a:t>
            </a:r>
            <a:r>
              <a:rPr lang="de-DE" noProof="0" dirty="0"/>
              <a:t>einfügen</a:t>
            </a:r>
          </a:p>
        </p:txBody>
      </p:sp>
    </p:spTree>
    <p:extLst>
      <p:ext uri="{BB962C8B-B14F-4D97-AF65-F5344CB8AC3E}">
        <p14:creationId xmlns:p14="http://schemas.microsoft.com/office/powerpoint/2010/main" val="4174526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rennfolie ohne Bild">
    <p:spTree>
      <p:nvGrpSpPr>
        <p:cNvPr id="1" name=""/>
        <p:cNvGrpSpPr/>
        <p:nvPr/>
      </p:nvGrpSpPr>
      <p:grpSpPr>
        <a:xfrm>
          <a:off x="0" y="0"/>
          <a:ext cx="0" cy="0"/>
          <a:chOff x="0" y="0"/>
          <a:chExt cx="0" cy="0"/>
        </a:xfrm>
      </p:grpSpPr>
      <p:pic>
        <p:nvPicPr>
          <p:cNvPr id="2" name="Grafik 1" descr="Roter Farbverlauf mit dem Signet der BA." title="Hintergrundgrafi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848" y="89906"/>
            <a:ext cx="9067817" cy="5053594"/>
          </a:xfrm>
          <a:prstGeom prst="rect">
            <a:avLst/>
          </a:prstGeom>
        </p:spPr>
      </p:pic>
      <p:sp>
        <p:nvSpPr>
          <p:cNvPr id="7" name="Titel 6"/>
          <p:cNvSpPr>
            <a:spLocks noGrp="1"/>
          </p:cNvSpPr>
          <p:nvPr>
            <p:ph type="title" hasCustomPrompt="1"/>
          </p:nvPr>
        </p:nvSpPr>
        <p:spPr>
          <a:xfrm>
            <a:off x="666000" y="1728088"/>
            <a:ext cx="7938448" cy="968729"/>
          </a:xfrm>
        </p:spPr>
        <p:txBody>
          <a:bodyPr lIns="0" tIns="0" rIns="0" bIns="0" anchor="t" anchorCtr="0">
            <a:noAutofit/>
          </a:bodyPr>
          <a:lstStyle>
            <a:lvl1pPr>
              <a:defRPr sz="3000" baseline="0">
                <a:solidFill>
                  <a:schemeClr val="bg1"/>
                </a:solidFill>
              </a:defRPr>
            </a:lvl1pPr>
          </a:lstStyle>
          <a:p>
            <a:r>
              <a:rPr lang="de-DE" dirty="0"/>
              <a:t>Hier steht Ihre Kapitelheadline mit bis zu zwei Zeilen.</a:t>
            </a:r>
          </a:p>
        </p:txBody>
      </p:sp>
      <p:sp>
        <p:nvSpPr>
          <p:cNvPr id="15" name="Textplatzhalter 5"/>
          <p:cNvSpPr>
            <a:spLocks noGrp="1"/>
          </p:cNvSpPr>
          <p:nvPr>
            <p:ph type="body" sz="quarter" idx="15" hasCustomPrompt="1"/>
          </p:nvPr>
        </p:nvSpPr>
        <p:spPr>
          <a:xfrm>
            <a:off x="666000" y="2769236"/>
            <a:ext cx="7920880" cy="537752"/>
          </a:xfrm>
          <a:prstGeom prst="rect">
            <a:avLst/>
          </a:prstGeom>
        </p:spPr>
        <p:txBody>
          <a:bodyPr lIns="0" tIns="0" rIns="0" bIns="0">
            <a:noAutofit/>
          </a:bodyPr>
          <a:lstStyle>
            <a:lvl1pPr marL="0" indent="0">
              <a:spcBef>
                <a:spcPts val="0"/>
              </a:spcBef>
              <a:spcAft>
                <a:spcPts val="0"/>
              </a:spcAft>
              <a:buNone/>
              <a:defRPr sz="1500" baseline="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 </a:t>
            </a:r>
            <a:br>
              <a:rPr lang="de-DE" dirty="0"/>
            </a:br>
            <a:r>
              <a:rPr lang="de-DE" dirty="0"/>
              <a:t>Nicht mehr als zwei Zeilen.</a:t>
            </a:r>
          </a:p>
        </p:txBody>
      </p:sp>
    </p:spTree>
    <p:extLst>
      <p:ext uri="{BB962C8B-B14F-4D97-AF65-F5344CB8AC3E}">
        <p14:creationId xmlns:p14="http://schemas.microsoft.com/office/powerpoint/2010/main" val="251204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rennfolie ohne Bild - Schmaler Header">
    <p:spTree>
      <p:nvGrpSpPr>
        <p:cNvPr id="1" name=""/>
        <p:cNvGrpSpPr/>
        <p:nvPr/>
      </p:nvGrpSpPr>
      <p:grpSpPr>
        <a:xfrm>
          <a:off x="0" y="0"/>
          <a:ext cx="0" cy="0"/>
          <a:chOff x="0" y="0"/>
          <a:chExt cx="0" cy="0"/>
        </a:xfrm>
      </p:grpSpPr>
      <p:pic>
        <p:nvPicPr>
          <p:cNvPr id="5" name="Grafik 3" descr="Roter Farbverlauf mit dem Signet der BA." title="Headergrafi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854" y="92493"/>
            <a:ext cx="9055596" cy="337873"/>
          </a:xfrm>
          <a:prstGeom prst="rect">
            <a:avLst/>
          </a:prstGeom>
        </p:spPr>
      </p:pic>
      <p:sp>
        <p:nvSpPr>
          <p:cNvPr id="7" name="Titel 6"/>
          <p:cNvSpPr>
            <a:spLocks noGrp="1"/>
          </p:cNvSpPr>
          <p:nvPr>
            <p:ph type="title" hasCustomPrompt="1"/>
          </p:nvPr>
        </p:nvSpPr>
        <p:spPr>
          <a:xfrm>
            <a:off x="666000" y="1728088"/>
            <a:ext cx="7938448" cy="968729"/>
          </a:xfrm>
        </p:spPr>
        <p:txBody>
          <a:bodyPr lIns="0" tIns="0" rIns="0" bIns="0" anchor="t" anchorCtr="0">
            <a:noAutofit/>
          </a:bodyPr>
          <a:lstStyle>
            <a:lvl1pPr>
              <a:defRPr sz="3000" baseline="0">
                <a:solidFill>
                  <a:schemeClr val="tx1"/>
                </a:solidFill>
              </a:defRPr>
            </a:lvl1pPr>
          </a:lstStyle>
          <a:p>
            <a:r>
              <a:rPr lang="de-DE" dirty="0"/>
              <a:t>Hier steht Ihre Kapitelheadline mit bis zu zwei Zeilen.</a:t>
            </a:r>
          </a:p>
        </p:txBody>
      </p:sp>
      <p:sp>
        <p:nvSpPr>
          <p:cNvPr id="15" name="Textplatzhalter 5"/>
          <p:cNvSpPr>
            <a:spLocks noGrp="1"/>
          </p:cNvSpPr>
          <p:nvPr>
            <p:ph type="body" sz="quarter" idx="15" hasCustomPrompt="1"/>
          </p:nvPr>
        </p:nvSpPr>
        <p:spPr>
          <a:xfrm>
            <a:off x="666000" y="2769236"/>
            <a:ext cx="7920880" cy="537752"/>
          </a:xfrm>
          <a:prstGeom prst="rect">
            <a:avLst/>
          </a:prstGeom>
        </p:spPr>
        <p:txBody>
          <a:bodyPr lIns="0" tIns="0" rIns="0" bIns="0">
            <a:noAutofit/>
          </a:bodyPr>
          <a:lstStyle>
            <a:lvl1pPr marL="0" indent="0">
              <a:spcBef>
                <a:spcPts val="0"/>
              </a:spcBef>
              <a:spcAft>
                <a:spcPts val="0"/>
              </a:spcAft>
              <a:buNone/>
              <a:defRPr sz="1500" baseline="0">
                <a:solidFill>
                  <a:schemeClr val="tx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 </a:t>
            </a:r>
            <a:br>
              <a:rPr lang="de-DE" dirty="0"/>
            </a:br>
            <a:r>
              <a:rPr lang="de-DE" dirty="0"/>
              <a:t>Nicht mehr als zwei Zeilen.</a:t>
            </a:r>
          </a:p>
        </p:txBody>
      </p:sp>
    </p:spTree>
    <p:extLst>
      <p:ext uri="{BB962C8B-B14F-4D97-AF65-F5344CB8AC3E}">
        <p14:creationId xmlns:p14="http://schemas.microsoft.com/office/powerpoint/2010/main" val="84609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bschlussfolie">
    <p:spTree>
      <p:nvGrpSpPr>
        <p:cNvPr id="1" name=""/>
        <p:cNvGrpSpPr/>
        <p:nvPr/>
      </p:nvGrpSpPr>
      <p:grpSpPr>
        <a:xfrm>
          <a:off x="0" y="0"/>
          <a:ext cx="0" cy="0"/>
          <a:chOff x="0" y="0"/>
          <a:chExt cx="0" cy="0"/>
        </a:xfrm>
      </p:grpSpPr>
      <p:pic>
        <p:nvPicPr>
          <p:cNvPr id="6" name="Grafik 1" descr="Roter Farbverlauf mit dem Signet der BA." title="Hintergrundgrafik"/>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6351"/>
          <a:stretch/>
        </p:blipFill>
        <p:spPr>
          <a:xfrm>
            <a:off x="89847" y="89906"/>
            <a:ext cx="9072000" cy="4248000"/>
          </a:xfrm>
          <a:prstGeom prst="rect">
            <a:avLst/>
          </a:prstGeom>
        </p:spPr>
      </p:pic>
      <p:sp>
        <p:nvSpPr>
          <p:cNvPr id="7" name="Titel 6"/>
          <p:cNvSpPr>
            <a:spLocks noGrp="1"/>
          </p:cNvSpPr>
          <p:nvPr>
            <p:ph type="title" hasCustomPrompt="1"/>
          </p:nvPr>
        </p:nvSpPr>
        <p:spPr>
          <a:xfrm>
            <a:off x="432000" y="1684063"/>
            <a:ext cx="8388472" cy="1059686"/>
          </a:xfrm>
        </p:spPr>
        <p:txBody>
          <a:bodyPr lIns="0" tIns="0" rIns="0" bIns="0" anchor="t" anchorCtr="0">
            <a:noAutofit/>
          </a:bodyPr>
          <a:lstStyle>
            <a:lvl1pPr algn="ctr">
              <a:defRPr sz="3300" baseline="0">
                <a:solidFill>
                  <a:schemeClr val="bg1"/>
                </a:solidFill>
              </a:defRPr>
            </a:lvl1pPr>
          </a:lstStyle>
          <a:p>
            <a:r>
              <a:rPr lang="de-DE" dirty="0"/>
              <a:t>Hier steht ein Abschlusssatz </a:t>
            </a:r>
            <a:br>
              <a:rPr lang="de-DE" dirty="0"/>
            </a:br>
            <a:r>
              <a:rPr lang="de-DE" dirty="0"/>
              <a:t>in zwei Zeilen.</a:t>
            </a:r>
          </a:p>
        </p:txBody>
      </p:sp>
      <p:sp>
        <p:nvSpPr>
          <p:cNvPr id="8" name="Bildplatzhalter 28" descr="Dienststellenlogo" title="Dienststellenlogo"/>
          <p:cNvSpPr>
            <a:spLocks noGrp="1" noChangeAspect="1"/>
          </p:cNvSpPr>
          <p:nvPr>
            <p:ph type="pic" sz="quarter" idx="10" hasCustomPrompt="1"/>
          </p:nvPr>
        </p:nvSpPr>
        <p:spPr>
          <a:xfrm>
            <a:off x="90000" y="4478400"/>
            <a:ext cx="1559920" cy="590400"/>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1323628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erfoli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Hier steht Ihre Botschaft</a:t>
            </a:r>
          </a:p>
        </p:txBody>
      </p:sp>
      <p:sp>
        <p:nvSpPr>
          <p:cNvPr id="3" name="Fußzeilenplatzhalter 2"/>
          <p:cNvSpPr>
            <a:spLocks noGrp="1"/>
          </p:cNvSpPr>
          <p:nvPr>
            <p:ph type="ftr" sz="quarter" idx="10"/>
          </p:nvPr>
        </p:nvSpPr>
        <p:spPr/>
        <p:txBody>
          <a:bodyPr/>
          <a:lstStyle/>
          <a:p>
            <a:r>
              <a:rPr lang="de-DE"/>
              <a:t>Agentur für Arbeit Ludwigsburg - Berufsberatung - Susanne Steinhart</a:t>
            </a:r>
            <a:endParaRPr lang="de-DE" dirty="0"/>
          </a:p>
        </p:txBody>
      </p:sp>
      <p:sp>
        <p:nvSpPr>
          <p:cNvPr id="4" name="Foliennummernplatzhalter 3"/>
          <p:cNvSpPr>
            <a:spLocks noGrp="1"/>
          </p:cNvSpPr>
          <p:nvPr>
            <p:ph type="sldNum" sz="quarter" idx="11"/>
          </p:nvPr>
        </p:nvSpPr>
        <p:spPr>
          <a:xfrm>
            <a:off x="8244408" y="4860000"/>
            <a:ext cx="864096" cy="273844"/>
          </a:xfrm>
          <a:prstGeom prst="rect">
            <a:avLst/>
          </a:prstGeom>
        </p:spPr>
        <p:txBody>
          <a:bodyPr/>
          <a:lstStyle/>
          <a:p>
            <a:r>
              <a:rPr lang="de-DE" dirty="0"/>
              <a:t>Seite </a:t>
            </a:r>
            <a:fld id="{ADEAC99A-DE5E-49BD-B1A8-8C3046455E86}" type="slidenum">
              <a:rPr lang="de-DE" smtClean="0"/>
              <a:pPr/>
              <a:t>‹Nr.›</a:t>
            </a:fld>
            <a:endParaRPr lang="de-DE" dirty="0"/>
          </a:p>
        </p:txBody>
      </p:sp>
    </p:spTree>
    <p:extLst>
      <p:ext uri="{BB962C8B-B14F-4D97-AF65-F5344CB8AC3E}">
        <p14:creationId xmlns:p14="http://schemas.microsoft.com/office/powerpoint/2010/main" val="4225838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o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204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nhalt und Aufzählung">
    <p:spTree>
      <p:nvGrpSpPr>
        <p:cNvPr id="1" name=""/>
        <p:cNvGrpSpPr/>
        <p:nvPr/>
      </p:nvGrpSpPr>
      <p:grpSpPr>
        <a:xfrm>
          <a:off x="0" y="0"/>
          <a:ext cx="0" cy="0"/>
          <a:chOff x="0" y="0"/>
          <a:chExt cx="0" cy="0"/>
        </a:xfrm>
      </p:grpSpPr>
      <p:sp>
        <p:nvSpPr>
          <p:cNvPr id="2" name="Titel 1"/>
          <p:cNvSpPr>
            <a:spLocks noGrp="1"/>
          </p:cNvSpPr>
          <p:nvPr>
            <p:ph type="title"/>
          </p:nvPr>
        </p:nvSpPr>
        <p:spPr>
          <a:xfrm>
            <a:off x="717136" y="403506"/>
            <a:ext cx="7601646" cy="538008"/>
          </a:xfrm>
          <a:prstGeom prst="rect">
            <a:avLst/>
          </a:prstGeom>
        </p:spPr>
        <p:txBody>
          <a:bodyPr/>
          <a:lstStyle>
            <a:lvl1pPr>
              <a:lnSpc>
                <a:spcPct val="100000"/>
              </a:lnSpc>
              <a:spcAft>
                <a:spcPts val="373"/>
              </a:spcAft>
              <a:defRPr>
                <a:solidFill>
                  <a:srgbClr val="FFFFFF"/>
                </a:solidFill>
                <a:latin typeface="Arial" pitchFamily="34" charset="0"/>
                <a:cs typeface="Arial" pitchFamily="34" charset="0"/>
              </a:defRPr>
            </a:lvl1pPr>
          </a:lstStyle>
          <a:p>
            <a:r>
              <a:rPr lang="de-DE"/>
              <a:t>Titelmasterformat durch Klicken bearbeiten</a:t>
            </a:r>
            <a:endParaRPr lang="de-DE" dirty="0"/>
          </a:p>
        </p:txBody>
      </p:sp>
      <p:sp>
        <p:nvSpPr>
          <p:cNvPr id="3" name="Inhaltsplatzhalter 2"/>
          <p:cNvSpPr>
            <a:spLocks noGrp="1"/>
          </p:cNvSpPr>
          <p:nvPr>
            <p:ph idx="1"/>
          </p:nvPr>
        </p:nvSpPr>
        <p:spPr>
          <a:xfrm>
            <a:off x="717136" y="1505379"/>
            <a:ext cx="7601646" cy="400110"/>
          </a:xfrm>
          <a:prstGeom prst="rect">
            <a:avLst/>
          </a:prstGeom>
        </p:spPr>
        <p:txBody>
          <a:bodyPr>
            <a:spAutoFit/>
          </a:bodyPr>
          <a:lstStyle>
            <a:lvl1pPr marL="0" indent="0">
              <a:lnSpc>
                <a:spcPct val="100000"/>
              </a:lnSpc>
              <a:spcBef>
                <a:spcPts val="0"/>
              </a:spcBef>
              <a:spcAft>
                <a:spcPts val="299"/>
              </a:spcAft>
              <a:buClr>
                <a:srgbClr val="E2001A"/>
              </a:buClr>
              <a:buSzPct val="60000"/>
              <a:buFont typeface="Symbol" pitchFamily="18" charset="2"/>
              <a:buNone/>
              <a:defRPr b="0" baseline="0">
                <a:latin typeface="Arial" pitchFamily="34" charset="0"/>
                <a:cs typeface="Arial" pitchFamily="34" charset="0"/>
              </a:defRPr>
            </a:lvl1pPr>
          </a:lstStyle>
          <a:p>
            <a:pPr lvl="0"/>
            <a:r>
              <a:rPr lang="de-DE"/>
              <a:t>Textmasterformat bearbeiten</a:t>
            </a:r>
          </a:p>
        </p:txBody>
      </p:sp>
      <p:sp>
        <p:nvSpPr>
          <p:cNvPr id="7" name="Textplatzhalter 6"/>
          <p:cNvSpPr>
            <a:spLocks noGrp="1"/>
          </p:cNvSpPr>
          <p:nvPr>
            <p:ph type="body" sz="quarter" idx="11"/>
          </p:nvPr>
        </p:nvSpPr>
        <p:spPr>
          <a:xfrm>
            <a:off x="717136" y="2096779"/>
            <a:ext cx="7601646" cy="1734514"/>
          </a:xfrm>
          <a:prstGeom prst="rect">
            <a:avLst/>
          </a:prstGeom>
        </p:spPr>
        <p:txBody>
          <a:bodyPr>
            <a:spAutoFit/>
          </a:bodyPr>
          <a:lstStyle>
            <a:lvl1pPr marL="256014" indent="-256014">
              <a:lnSpc>
                <a:spcPct val="100000"/>
              </a:lnSpc>
              <a:spcBef>
                <a:spcPts val="0"/>
              </a:spcBef>
              <a:spcAft>
                <a:spcPts val="299"/>
              </a:spcAft>
              <a:buClr>
                <a:srgbClr val="E2001A"/>
              </a:buClr>
              <a:buFont typeface="Arial" pitchFamily="34" charset="0"/>
              <a:buChar char="▬"/>
              <a:defRPr/>
            </a:lvl1pPr>
            <a:lvl2pPr marL="604477" indent="-213345">
              <a:spcBef>
                <a:spcPts val="0"/>
              </a:spcBef>
              <a:spcAft>
                <a:spcPts val="672"/>
              </a:spcAft>
              <a:buClr>
                <a:srgbClr val="58595B"/>
              </a:buClr>
              <a:buFont typeface="Arial" pitchFamily="34" charset="0"/>
              <a:buChar char="•"/>
              <a:defRPr sz="1493">
                <a:solidFill>
                  <a:srgbClr val="58595B"/>
                </a:solidFill>
                <a:latin typeface="Arial" pitchFamily="34" charset="0"/>
                <a:cs typeface="Arial" pitchFamily="34" charset="0"/>
              </a:defRPr>
            </a:lvl2pPr>
            <a:lvl3pPr marL="839155" indent="-213345">
              <a:spcBef>
                <a:spcPts val="0"/>
              </a:spcBef>
              <a:spcAft>
                <a:spcPts val="821"/>
              </a:spcAft>
              <a:buClr>
                <a:srgbClr val="58595B"/>
              </a:buClr>
              <a:buFont typeface="Arial" pitchFamily="34" charset="0"/>
              <a:buChar char="•"/>
              <a:defRPr sz="1195">
                <a:solidFill>
                  <a:srgbClr val="58595B"/>
                </a:solidFill>
                <a:latin typeface="Arial" pitchFamily="34" charset="0"/>
                <a:cs typeface="Arial" pitchFamily="34" charset="0"/>
              </a:defRPr>
            </a:lvl3pPr>
            <a:lvl4pPr marL="1027609" indent="0">
              <a:buFontTx/>
              <a:buNone/>
              <a:defRPr/>
            </a:lvl4pPr>
            <a:lvl5pPr marL="1366590" indent="0">
              <a:buFontTx/>
              <a:buNone/>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Fußzeilenplatzhalter 2"/>
          <p:cNvSpPr>
            <a:spLocks noGrp="1"/>
          </p:cNvSpPr>
          <p:nvPr>
            <p:ph type="ftr" sz="quarter" idx="12"/>
          </p:nvPr>
        </p:nvSpPr>
        <p:spPr>
          <a:xfrm>
            <a:off x="2725118" y="4942518"/>
            <a:ext cx="5629521" cy="188259"/>
          </a:xfrm>
          <a:prstGeom prst="rect">
            <a:avLst/>
          </a:prstGeom>
        </p:spPr>
        <p:txBody>
          <a:bodyPr/>
          <a:lstStyle/>
          <a:p>
            <a:r>
              <a:rPr lang="de-DE"/>
              <a:t>Agentur für Arbeit Ludwigsburg - Berufsberatung - Susanne Steinhart</a:t>
            </a:r>
            <a:endParaRPr lang="de-DE" dirty="0"/>
          </a:p>
        </p:txBody>
      </p:sp>
    </p:spTree>
    <p:extLst>
      <p:ext uri="{BB962C8B-B14F-4D97-AF65-F5344CB8AC3E}">
        <p14:creationId xmlns:p14="http://schemas.microsoft.com/office/powerpoint/2010/main" val="1816215810"/>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Aufzählung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17136" y="403506"/>
            <a:ext cx="7601646" cy="538008"/>
          </a:xfrm>
          <a:prstGeom prst="rect">
            <a:avLst/>
          </a:prstGeom>
        </p:spPr>
        <p:txBody>
          <a:bodyPr lIns="0" tIns="0" rIns="0" bIns="0"/>
          <a:lstStyle>
            <a:lvl1pPr>
              <a:lnSpc>
                <a:spcPct val="100000"/>
              </a:lnSpc>
              <a:spcAft>
                <a:spcPts val="373"/>
              </a:spcAft>
              <a:defRPr>
                <a:solidFill>
                  <a:srgbClr val="FFFFFF"/>
                </a:solidFill>
                <a:latin typeface="Arial" pitchFamily="34" charset="0"/>
                <a:cs typeface="Arial" pitchFamily="34" charset="0"/>
              </a:defRPr>
            </a:lvl1pPr>
          </a:lstStyle>
          <a:p>
            <a:r>
              <a:rPr lang="de-DE" dirty="0"/>
              <a:t>Hier steht die Überschrift zu diesem</a:t>
            </a:r>
            <a:br>
              <a:rPr lang="de-DE" dirty="0"/>
            </a:br>
            <a:r>
              <a:rPr lang="de-DE" dirty="0"/>
              <a:t>Teil ihrer Präsentation.</a:t>
            </a:r>
          </a:p>
        </p:txBody>
      </p:sp>
      <p:sp>
        <p:nvSpPr>
          <p:cNvPr id="7" name="Textplatzhalter 6"/>
          <p:cNvSpPr>
            <a:spLocks noGrp="1"/>
          </p:cNvSpPr>
          <p:nvPr>
            <p:ph type="body" sz="quarter" idx="11" hasCustomPrompt="1"/>
          </p:nvPr>
        </p:nvSpPr>
        <p:spPr>
          <a:xfrm>
            <a:off x="717136" y="1505378"/>
            <a:ext cx="3764966" cy="1505379"/>
          </a:xfrm>
          <a:prstGeom prst="rect">
            <a:avLst/>
          </a:prstGeom>
        </p:spPr>
        <p:txBody>
          <a:bodyPr wrap="square" lIns="0" tIns="0" rIns="0" bIns="0">
            <a:spAutoFit/>
          </a:bodyPr>
          <a:lstStyle>
            <a:lvl1pPr marL="256043" indent="-256043">
              <a:lnSpc>
                <a:spcPct val="100000"/>
              </a:lnSpc>
              <a:spcBef>
                <a:spcPts val="0"/>
              </a:spcBef>
              <a:spcAft>
                <a:spcPts val="299"/>
              </a:spcAft>
              <a:buClr>
                <a:srgbClr val="E2001A"/>
              </a:buClr>
              <a:buFont typeface="Arial" pitchFamily="34" charset="0"/>
              <a:buChar char="▬"/>
              <a:defRPr/>
            </a:lvl1pPr>
            <a:lvl2pPr marL="604547" indent="-213370">
              <a:spcBef>
                <a:spcPts val="0"/>
              </a:spcBef>
              <a:spcAft>
                <a:spcPts val="672"/>
              </a:spcAft>
              <a:buClr>
                <a:srgbClr val="58595B"/>
              </a:buClr>
              <a:buFont typeface="Arial" pitchFamily="34" charset="0"/>
              <a:buChar char="•"/>
              <a:defRPr sz="1493">
                <a:solidFill>
                  <a:srgbClr val="58595B"/>
                </a:solidFill>
                <a:latin typeface="Arial" pitchFamily="34" charset="0"/>
                <a:cs typeface="Arial" pitchFamily="34" charset="0"/>
              </a:defRPr>
            </a:lvl2pPr>
            <a:lvl3pPr marL="839253" indent="-213370">
              <a:spcBef>
                <a:spcPts val="0"/>
              </a:spcBef>
              <a:spcAft>
                <a:spcPts val="821"/>
              </a:spcAft>
              <a:buClr>
                <a:srgbClr val="58595B"/>
              </a:buClr>
              <a:buFont typeface="Arial" pitchFamily="34" charset="0"/>
              <a:buChar char="•"/>
              <a:defRPr sz="1195">
                <a:solidFill>
                  <a:srgbClr val="58595B"/>
                </a:solidFill>
                <a:latin typeface="Arial" pitchFamily="34" charset="0"/>
                <a:cs typeface="Arial" pitchFamily="34" charset="0"/>
              </a:defRPr>
            </a:lvl3pPr>
            <a:lvl4pPr marL="1027730" indent="0">
              <a:buFontTx/>
              <a:buNone/>
              <a:defRPr/>
            </a:lvl4pPr>
            <a:lvl5pPr marL="1366751" indent="0">
              <a:buFontTx/>
              <a:buNone/>
              <a:defRPr/>
            </a:lvl5pPr>
          </a:lstStyle>
          <a:p>
            <a:pPr lvl="0"/>
            <a:r>
              <a:rPr lang="de-DE" dirty="0"/>
              <a:t>Aufzählungspunkt</a:t>
            </a:r>
          </a:p>
          <a:p>
            <a:pPr lvl="1"/>
            <a:r>
              <a:rPr lang="de-DE" dirty="0"/>
              <a:t>Zweite Ebene </a:t>
            </a:r>
          </a:p>
          <a:p>
            <a:pPr lvl="1"/>
            <a:r>
              <a:rPr lang="de-DE" dirty="0"/>
              <a:t>Zweite Ebene </a:t>
            </a:r>
            <a:r>
              <a:rPr lang="de-DE" dirty="0" err="1"/>
              <a:t>Bulletpoint</a:t>
            </a:r>
            <a:endParaRPr lang="de-DE" dirty="0"/>
          </a:p>
          <a:p>
            <a:pPr lvl="2"/>
            <a:r>
              <a:rPr lang="de-DE" dirty="0"/>
              <a:t>Dritte Ebene</a:t>
            </a:r>
          </a:p>
          <a:p>
            <a:pPr lvl="2"/>
            <a:r>
              <a:rPr lang="de-DE" dirty="0"/>
              <a:t>dritter </a:t>
            </a:r>
            <a:r>
              <a:rPr lang="de-DE" dirty="0" err="1"/>
              <a:t>Bulletpoint</a:t>
            </a:r>
            <a:endParaRPr lang="de-DE" dirty="0"/>
          </a:p>
        </p:txBody>
      </p:sp>
      <p:sp>
        <p:nvSpPr>
          <p:cNvPr id="6" name="Textplatzhalter 5"/>
          <p:cNvSpPr>
            <a:spLocks noGrp="1"/>
          </p:cNvSpPr>
          <p:nvPr>
            <p:ph type="body" sz="quarter" idx="12" hasCustomPrompt="1"/>
          </p:nvPr>
        </p:nvSpPr>
        <p:spPr>
          <a:xfrm>
            <a:off x="4571745" y="1505378"/>
            <a:ext cx="3764966" cy="1455655"/>
          </a:xfrm>
          <a:prstGeom prst="rect">
            <a:avLst/>
          </a:prstGeom>
        </p:spPr>
        <p:txBody>
          <a:bodyPr wrap="square" lIns="0" tIns="0" rIns="0" bIns="0">
            <a:spAutoFit/>
          </a:bodyPr>
          <a:lstStyle>
            <a:lvl1pPr>
              <a:defRPr lang="de-DE" dirty="0" smtClean="0"/>
            </a:lvl1pPr>
            <a:lvl2pPr>
              <a:defRPr lang="de-DE" sz="1493" dirty="0" smtClean="0">
                <a:solidFill>
                  <a:srgbClr val="58595B"/>
                </a:solidFill>
                <a:latin typeface="Arial" pitchFamily="34" charset="0"/>
                <a:cs typeface="Arial" pitchFamily="34" charset="0"/>
              </a:defRPr>
            </a:lvl2pPr>
            <a:lvl3pPr>
              <a:defRPr lang="de-DE" sz="1195" dirty="0" smtClean="0">
                <a:solidFill>
                  <a:srgbClr val="58595B"/>
                </a:solidFill>
                <a:latin typeface="Arial" pitchFamily="34" charset="0"/>
                <a:cs typeface="Arial" pitchFamily="34" charset="0"/>
              </a:defRPr>
            </a:lvl3pPr>
            <a:lvl5pPr>
              <a:defRPr lang="de-DE" dirty="0"/>
            </a:lvl5pPr>
          </a:lstStyle>
          <a:p>
            <a:pPr marL="256043" lvl="0" indent="-256043">
              <a:lnSpc>
                <a:spcPct val="100000"/>
              </a:lnSpc>
              <a:spcBef>
                <a:spcPts val="0"/>
              </a:spcBef>
              <a:spcAft>
                <a:spcPts val="299"/>
              </a:spcAft>
              <a:buClr>
                <a:srgbClr val="E2001A"/>
              </a:buClr>
              <a:buFont typeface="Arial" pitchFamily="34" charset="0"/>
              <a:buChar char="▬"/>
            </a:pPr>
            <a:r>
              <a:rPr lang="de-DE" dirty="0"/>
              <a:t>Aufzählungspunkt</a:t>
            </a:r>
          </a:p>
          <a:p>
            <a:pPr marL="604547" lvl="1" indent="-213370">
              <a:spcBef>
                <a:spcPts val="0"/>
              </a:spcBef>
              <a:spcAft>
                <a:spcPts val="672"/>
              </a:spcAft>
              <a:buClr>
                <a:srgbClr val="58595B"/>
              </a:buClr>
              <a:buFont typeface="Arial" pitchFamily="34" charset="0"/>
              <a:buChar char="•"/>
            </a:pPr>
            <a:r>
              <a:rPr lang="de-DE" dirty="0"/>
              <a:t>Zweite Ebene </a:t>
            </a:r>
          </a:p>
          <a:p>
            <a:pPr marL="604547" lvl="1" indent="-213370">
              <a:spcBef>
                <a:spcPts val="0"/>
              </a:spcBef>
              <a:spcAft>
                <a:spcPts val="672"/>
              </a:spcAft>
              <a:buClr>
                <a:srgbClr val="58595B"/>
              </a:buClr>
              <a:buFont typeface="Arial" pitchFamily="34" charset="0"/>
              <a:buChar char="•"/>
            </a:pPr>
            <a:r>
              <a:rPr lang="de-DE" dirty="0"/>
              <a:t>Zweite Ebene </a:t>
            </a:r>
            <a:r>
              <a:rPr lang="de-DE" dirty="0" err="1"/>
              <a:t>Bulletpoint</a:t>
            </a:r>
            <a:endParaRPr lang="de-DE" dirty="0"/>
          </a:p>
          <a:p>
            <a:pPr marL="839253" lvl="2" indent="-213370">
              <a:spcBef>
                <a:spcPts val="0"/>
              </a:spcBef>
              <a:spcAft>
                <a:spcPts val="821"/>
              </a:spcAft>
              <a:buClr>
                <a:srgbClr val="58595B"/>
              </a:buClr>
              <a:buFont typeface="Arial" pitchFamily="34" charset="0"/>
              <a:buChar char="•"/>
            </a:pPr>
            <a:r>
              <a:rPr lang="de-DE" dirty="0"/>
              <a:t>Dritte Ebene</a:t>
            </a:r>
          </a:p>
          <a:p>
            <a:pPr marL="839253" lvl="2" indent="-213370">
              <a:spcBef>
                <a:spcPts val="0"/>
              </a:spcBef>
              <a:spcAft>
                <a:spcPts val="821"/>
              </a:spcAft>
              <a:buClr>
                <a:srgbClr val="58595B"/>
              </a:buClr>
              <a:buFont typeface="Arial" pitchFamily="34" charset="0"/>
              <a:buChar char="•"/>
            </a:pPr>
            <a:r>
              <a:rPr lang="de-DE" dirty="0"/>
              <a:t>dritter </a:t>
            </a:r>
            <a:r>
              <a:rPr lang="de-DE" dirty="0" err="1"/>
              <a:t>Bulletpoint</a:t>
            </a:r>
            <a:endParaRPr lang="de-DE" dirty="0"/>
          </a:p>
        </p:txBody>
      </p:sp>
      <p:sp>
        <p:nvSpPr>
          <p:cNvPr id="9" name="Fußzeilenplatzhalter 2"/>
          <p:cNvSpPr>
            <a:spLocks noGrp="1"/>
          </p:cNvSpPr>
          <p:nvPr>
            <p:ph type="ftr" sz="quarter" idx="13"/>
          </p:nvPr>
        </p:nvSpPr>
        <p:spPr>
          <a:xfrm>
            <a:off x="2725118" y="4942518"/>
            <a:ext cx="5629521" cy="188259"/>
          </a:xfrm>
          <a:prstGeom prst="rect">
            <a:avLst/>
          </a:prstGeom>
        </p:spPr>
        <p:txBody>
          <a:bodyPr/>
          <a:lstStyle/>
          <a:p>
            <a:r>
              <a:rPr lang="de-DE"/>
              <a:t>Agentur für Arbeit Ludwigsburg - Berufsberatung - Susanne Steinhart</a:t>
            </a:r>
            <a:endParaRPr lang="de-DE" dirty="0"/>
          </a:p>
        </p:txBody>
      </p:sp>
    </p:spTree>
    <p:extLst>
      <p:ext uri="{BB962C8B-B14F-4D97-AF65-F5344CB8AC3E}">
        <p14:creationId xmlns:p14="http://schemas.microsoft.com/office/powerpoint/2010/main" val="92456169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Grafi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17136" y="403506"/>
            <a:ext cx="7601646" cy="538008"/>
          </a:xfrm>
          <a:prstGeom prst="rect">
            <a:avLst/>
          </a:prstGeom>
        </p:spPr>
        <p:txBody>
          <a:bodyPr lIns="0" tIns="0" rIns="0" bIns="0"/>
          <a:lstStyle>
            <a:lvl1pPr>
              <a:lnSpc>
                <a:spcPct val="100000"/>
              </a:lnSpc>
              <a:spcAft>
                <a:spcPts val="373"/>
              </a:spcAft>
              <a:defRPr>
                <a:solidFill>
                  <a:srgbClr val="FFFFFF"/>
                </a:solidFill>
                <a:latin typeface="Arial" pitchFamily="34" charset="0"/>
                <a:cs typeface="Arial" pitchFamily="34" charset="0"/>
              </a:defRPr>
            </a:lvl1pPr>
          </a:lstStyle>
          <a:p>
            <a:r>
              <a:rPr lang="de-DE" dirty="0"/>
              <a:t>Hier steht die Überschrift zu diesem</a:t>
            </a:r>
            <a:br>
              <a:rPr lang="de-DE" dirty="0"/>
            </a:br>
            <a:r>
              <a:rPr lang="de-DE" dirty="0"/>
              <a:t>Teil ihrer Präsentation.</a:t>
            </a:r>
          </a:p>
        </p:txBody>
      </p:sp>
      <p:sp>
        <p:nvSpPr>
          <p:cNvPr id="4" name="Fußzeilenplatzhalter 3"/>
          <p:cNvSpPr>
            <a:spLocks noGrp="1"/>
          </p:cNvSpPr>
          <p:nvPr>
            <p:ph type="ftr" sz="quarter" idx="10"/>
          </p:nvPr>
        </p:nvSpPr>
        <p:spPr>
          <a:xfrm>
            <a:off x="2725118" y="4892481"/>
            <a:ext cx="5629521" cy="188172"/>
          </a:xfrm>
        </p:spPr>
        <p:txBody>
          <a:bodyPr/>
          <a:lstStyle>
            <a:lvl1pPr>
              <a:defRPr/>
            </a:lvl1pPr>
          </a:lstStyle>
          <a:p>
            <a:r>
              <a:rPr lang="de-DE"/>
              <a:t>Berufsberatung Ludwigsburg, Susanne Steinhart, © Bundesagentur für Arbeit</a:t>
            </a:r>
            <a:endParaRPr lang="de-DE" dirty="0"/>
          </a:p>
        </p:txBody>
      </p:sp>
      <p:sp>
        <p:nvSpPr>
          <p:cNvPr id="5" name="Bildplatzhalter 4"/>
          <p:cNvSpPr>
            <a:spLocks noGrp="1"/>
          </p:cNvSpPr>
          <p:nvPr>
            <p:ph type="pic" sz="quarter" idx="13" hasCustomPrompt="1"/>
          </p:nvPr>
        </p:nvSpPr>
        <p:spPr>
          <a:xfrm>
            <a:off x="730509" y="1512585"/>
            <a:ext cx="7423669" cy="3276476"/>
          </a:xfrm>
          <a:prstGeom prst="rect">
            <a:avLst/>
          </a:prstGeom>
        </p:spPr>
        <p:txBody>
          <a:bodyPr/>
          <a:lstStyle>
            <a:lvl1pPr marL="0" indent="0">
              <a:buFontTx/>
              <a:buNone/>
              <a:defRPr/>
            </a:lvl1pPr>
          </a:lstStyle>
          <a:p>
            <a:r>
              <a:rPr lang="de-DE" dirty="0"/>
              <a:t>Grafik</a:t>
            </a:r>
          </a:p>
        </p:txBody>
      </p:sp>
    </p:spTree>
    <p:extLst>
      <p:ext uri="{BB962C8B-B14F-4D97-AF65-F5344CB8AC3E}">
        <p14:creationId xmlns:p14="http://schemas.microsoft.com/office/powerpoint/2010/main" val="3876309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Inhaltsfolie 1-Spaltig">
    <p:spTree>
      <p:nvGrpSpPr>
        <p:cNvPr id="1" name=""/>
        <p:cNvGrpSpPr/>
        <p:nvPr/>
      </p:nvGrpSpPr>
      <p:grpSpPr>
        <a:xfrm>
          <a:off x="0" y="0"/>
          <a:ext cx="0" cy="0"/>
          <a:chOff x="0" y="0"/>
          <a:chExt cx="0" cy="0"/>
        </a:xfrm>
      </p:grpSpPr>
      <p:sp>
        <p:nvSpPr>
          <p:cNvPr id="2" name="Titel 1" descr="Platzhalter für den Titel der Folie." title="Titelplatzhalter"/>
          <p:cNvSpPr>
            <a:spLocks noGrp="1"/>
          </p:cNvSpPr>
          <p:nvPr>
            <p:ph type="title" hasCustomPrompt="1"/>
          </p:nvPr>
        </p:nvSpPr>
        <p:spPr/>
        <p:txBody>
          <a:bodyPr/>
          <a:lstStyle>
            <a:lvl1pPr>
              <a:defRPr baseline="0"/>
            </a:lvl1pPr>
          </a:lstStyle>
          <a:p>
            <a:r>
              <a:rPr lang="de-DE" dirty="0"/>
              <a:t>Hier steht Ihre Botschaft</a:t>
            </a:r>
          </a:p>
        </p:txBody>
      </p:sp>
      <p:sp>
        <p:nvSpPr>
          <p:cNvPr id="3" name="Textplatzhalter 2" descr="Platzhalter für Text, Tabelle, Bild, Video, Diagramm, Grafik." title="Multi-Platzhalter"/>
          <p:cNvSpPr>
            <a:spLocks noGrp="1"/>
          </p:cNvSpPr>
          <p:nvPr>
            <p:ph idx="1" hasCustomPrompt="1"/>
          </p:nvPr>
        </p:nvSpPr>
        <p:spPr>
          <a:xfrm>
            <a:off x="441076" y="895576"/>
            <a:ext cx="8380464" cy="3837797"/>
          </a:xfrm>
          <a:prstGeom prst="rect">
            <a:avLst/>
          </a:prstGeom>
        </p:spPr>
        <p:txBody>
          <a:bodyPr vert="horz" lIns="91440" tIns="45720" rIns="91440" bIns="45720" rtlCol="0">
            <a:noAutofit/>
          </a:bodyPr>
          <a:lstStyle>
            <a:lvl1pPr>
              <a:defRPr baseline="0"/>
            </a:lvl1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descr="Platzhalter für das Thema und das Datum der Präsentation." title="Thema-/Datumsplatzhalter in der Fußzeile"/>
          <p:cNvSpPr>
            <a:spLocks noGrp="1"/>
          </p:cNvSpPr>
          <p:nvPr>
            <p:ph type="ftr" sz="quarter" idx="10"/>
          </p:nvPr>
        </p:nvSpPr>
        <p:spPr/>
        <p:txBody>
          <a:bodyPr/>
          <a:lstStyle/>
          <a:p>
            <a:r>
              <a:rPr lang="de-DE" dirty="0">
                <a:solidFill>
                  <a:srgbClr val="000000"/>
                </a:solidFill>
              </a:rPr>
              <a:t>Thema, 10.Monat 2019, © Bundesagentur für Arbeit</a:t>
            </a:r>
          </a:p>
        </p:txBody>
      </p:sp>
      <p:sp>
        <p:nvSpPr>
          <p:cNvPr id="5" name="Foliennummernplatzhalter 4" descr="Seitenzahl der Folie." title="Seitenzahlplatzhalter"/>
          <p:cNvSpPr>
            <a:spLocks noGrp="1"/>
          </p:cNvSpPr>
          <p:nvPr>
            <p:ph type="sldNum" sz="quarter" idx="11"/>
          </p:nvPr>
        </p:nvSpPr>
        <p:spPr/>
        <p:txBody>
          <a:body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1089771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 Intern">
    <p:spTree>
      <p:nvGrpSpPr>
        <p:cNvPr id="1" name=""/>
        <p:cNvGrpSpPr/>
        <p:nvPr/>
      </p:nvGrpSpPr>
      <p:grpSpPr>
        <a:xfrm>
          <a:off x="0" y="0"/>
          <a:ext cx="0" cy="0"/>
          <a:chOff x="0" y="0"/>
          <a:chExt cx="0" cy="0"/>
        </a:xfrm>
      </p:grpSpPr>
      <p:pic>
        <p:nvPicPr>
          <p:cNvPr id="13" name="Grafik 3" descr="Roter Farbverlauf mit dem Signet der BA." title="Headergrafi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854" y="92493"/>
            <a:ext cx="9055596" cy="337873"/>
          </a:xfrm>
          <a:prstGeom prst="rect">
            <a:avLst/>
          </a:prstGeom>
        </p:spPr>
      </p:pic>
      <p:sp>
        <p:nvSpPr>
          <p:cNvPr id="7" name="Rechteck 6" descr="Grauer Farbverlauf" title="Hintergrundfläche"/>
          <p:cNvSpPr/>
          <p:nvPr userDrawn="1"/>
        </p:nvSpPr>
        <p:spPr>
          <a:xfrm>
            <a:off x="7882188" y="146396"/>
            <a:ext cx="1180724" cy="229509"/>
          </a:xfrm>
          <a:prstGeom prst="rect">
            <a:avLst/>
          </a:prstGeom>
          <a:gradFill flip="none" rotWithShape="1">
            <a:gsLst>
              <a:gs pos="0">
                <a:schemeClr val="bg1">
                  <a:lumMod val="75000"/>
                </a:schemeClr>
              </a:gs>
              <a:gs pos="50000">
                <a:schemeClr val="bg1">
                  <a:lumMod val="97000"/>
                </a:schemeClr>
              </a:gs>
              <a:gs pos="100000">
                <a:schemeClr val="bg1">
                  <a:lumMod val="75000"/>
                </a:schemeClr>
              </a:gs>
            </a:gsLst>
            <a:path path="circle">
              <a:fillToRect l="100000" t="100000"/>
            </a:path>
            <a:tileRect r="-100000" b="-100000"/>
          </a:gra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sp>
        <p:nvSpPr>
          <p:cNvPr id="9" name="Textfeld 8" descr="Intern" title="Textfeld"/>
          <p:cNvSpPr txBox="1"/>
          <p:nvPr userDrawn="1"/>
        </p:nvSpPr>
        <p:spPr>
          <a:xfrm>
            <a:off x="7882188" y="107262"/>
            <a:ext cx="1255184" cy="307777"/>
          </a:xfrm>
          <a:prstGeom prst="rect">
            <a:avLst/>
          </a:prstGeom>
          <a:noFill/>
        </p:spPr>
        <p:txBody>
          <a:bodyPr wrap="square" rtlCol="0">
            <a:spAutoFit/>
          </a:bodyPr>
          <a:lstStyle/>
          <a:p>
            <a:pPr algn="ctr"/>
            <a:r>
              <a:rPr lang="de-DE" sz="1400" b="1" spc="300" baseline="0" dirty="0">
                <a:solidFill>
                  <a:schemeClr val="tx2"/>
                </a:solidFill>
              </a:rPr>
              <a:t>INTERN</a:t>
            </a:r>
          </a:p>
        </p:txBody>
      </p:sp>
      <p:sp>
        <p:nvSpPr>
          <p:cNvPr id="11" name="Textplatzhalter 5" descr="Platzhalter für Thema/Version/Datum" title="Platzhalter Textfeld"/>
          <p:cNvSpPr>
            <a:spLocks noGrp="1"/>
          </p:cNvSpPr>
          <p:nvPr>
            <p:ph type="body" sz="quarter" idx="14" hasCustomPrompt="1"/>
          </p:nvPr>
        </p:nvSpPr>
        <p:spPr>
          <a:xfrm>
            <a:off x="360000" y="136068"/>
            <a:ext cx="7339513" cy="246164"/>
          </a:xfrm>
          <a:prstGeom prst="rect">
            <a:avLst/>
          </a:prstGeom>
        </p:spPr>
        <p:txBody>
          <a:bodyPr lIns="0" tIns="0" rIns="0" bIns="0">
            <a:noAutofit/>
          </a:bodyPr>
          <a:lstStyle>
            <a:lvl1pPr marL="0" indent="0">
              <a:buNone/>
              <a:defRPr sz="15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sp>
        <p:nvSpPr>
          <p:cNvPr id="10" name="Bildplatzhalter 31" descr="Platzhalter für ein Bild" title="Bildplatzhalter"/>
          <p:cNvSpPr>
            <a:spLocks noGrp="1"/>
          </p:cNvSpPr>
          <p:nvPr>
            <p:ph type="pic" sz="quarter" idx="11" hasCustomPrompt="1"/>
          </p:nvPr>
        </p:nvSpPr>
        <p:spPr>
          <a:xfrm>
            <a:off x="89848" y="457199"/>
            <a:ext cx="9054152" cy="3909600"/>
          </a:xfrm>
          <a:prstGeom prst="rect">
            <a:avLst/>
          </a:prstGeom>
        </p:spPr>
        <p:txBody>
          <a:bodyPr>
            <a:normAutofit/>
          </a:bodyPr>
          <a:lstStyle>
            <a:lvl1pPr marL="0" indent="0">
              <a:buNone/>
              <a:defRPr sz="1200" baseline="0"/>
            </a:lvl1pPr>
          </a:lstStyle>
          <a:p>
            <a:r>
              <a:rPr lang="de-DE" dirty="0"/>
              <a:t>Bild einfügen</a:t>
            </a:r>
          </a:p>
          <a:p>
            <a:endParaRPr lang="de-DE" dirty="0"/>
          </a:p>
        </p:txBody>
      </p:sp>
      <p:sp>
        <p:nvSpPr>
          <p:cNvPr id="12" name="Bildplatzhalter 28" descr="Dienststellenlogo" title="Dienststellenlogo"/>
          <p:cNvSpPr>
            <a:spLocks noGrp="1" noChangeAspect="1"/>
          </p:cNvSpPr>
          <p:nvPr>
            <p:ph type="pic" sz="quarter" idx="10" hasCustomPrompt="1"/>
          </p:nvPr>
        </p:nvSpPr>
        <p:spPr>
          <a:xfrm>
            <a:off x="90000" y="4478400"/>
            <a:ext cx="1559920" cy="590400"/>
          </a:xfrm>
          <a:prstGeom prst="rect">
            <a:avLst/>
          </a:prstGeom>
        </p:spPr>
        <p:txBody>
          <a:bodyPr>
            <a:noAutofit/>
          </a:bodyPr>
          <a:lstStyle>
            <a:lvl1pPr marL="0" indent="0">
              <a:buNone/>
              <a:defRPr sz="1200" baseline="0"/>
            </a:lvl1pPr>
          </a:lstStyle>
          <a:p>
            <a:r>
              <a:rPr lang="de-DE" dirty="0"/>
              <a:t>Agenturlogo einfügen</a:t>
            </a:r>
          </a:p>
        </p:txBody>
      </p:sp>
      <p:sp>
        <p:nvSpPr>
          <p:cNvPr id="15" name="Titel 6" descr="Platzhalter für den Folientitel" title="Titelplatzhalter"/>
          <p:cNvSpPr>
            <a:spLocks noGrp="1"/>
          </p:cNvSpPr>
          <p:nvPr>
            <p:ph type="title" hasCustomPrompt="1"/>
          </p:nvPr>
        </p:nvSpPr>
        <p:spPr>
          <a:xfrm>
            <a:off x="90000" y="1105519"/>
            <a:ext cx="4142258" cy="1748510"/>
          </a:xfrm>
          <a:prstGeom prst="round1Rect">
            <a:avLst>
              <a:gd name="adj" fmla="val 13747"/>
            </a:avLst>
          </a:prstGeom>
          <a:solidFill>
            <a:schemeClr val="bg1">
              <a:alpha val="75000"/>
            </a:schemeClr>
          </a:solidFill>
        </p:spPr>
        <p:txBody>
          <a:bodyPr wrap="square" lIns="270000" tIns="180000" rIns="270000" bIns="180000" anchor="t" anchorCtr="0">
            <a:spAutoFit/>
          </a:bodyPr>
          <a:lstStyle>
            <a:lvl1pPr marL="0" marR="0" indent="0" algn="l" defTabSz="914400" rtl="0" eaLnBrk="1" fontAlgn="auto" latinLnBrk="0" hangingPunct="1">
              <a:lnSpc>
                <a:spcPct val="100000"/>
              </a:lnSpc>
              <a:spcBef>
                <a:spcPct val="0"/>
              </a:spcBef>
              <a:spcAft>
                <a:spcPts val="0"/>
              </a:spcAft>
              <a:buClrTx/>
              <a:buSzTx/>
              <a:buFontTx/>
              <a:buNone/>
              <a:tabLst/>
              <a:defRPr sz="3000" baseline="0">
                <a:solidFill>
                  <a:schemeClr val="tx1"/>
                </a:solidFill>
              </a:defRPr>
            </a:lvl1pPr>
          </a:lstStyle>
          <a:p>
            <a:r>
              <a:rPr lang="de-DE" dirty="0"/>
              <a:t>Hier steht der Titel Ihrer Präsentation. In drei Zeilen</a:t>
            </a:r>
          </a:p>
        </p:txBody>
      </p:sp>
      <p:sp>
        <p:nvSpPr>
          <p:cNvPr id="17" name="Textplatzhalter 2" descr="Platzhalter für eine Subheadline" title="Subheadlineplatzhalter"/>
          <p:cNvSpPr>
            <a:spLocks noGrp="1"/>
          </p:cNvSpPr>
          <p:nvPr>
            <p:ph type="body" sz="quarter" idx="15" hasCustomPrompt="1"/>
          </p:nvPr>
        </p:nvSpPr>
        <p:spPr>
          <a:xfrm>
            <a:off x="90000" y="2854800"/>
            <a:ext cx="4143600" cy="808459"/>
          </a:xfrm>
          <a:solidFill>
            <a:schemeClr val="bg1">
              <a:alpha val="75000"/>
            </a:schemeClr>
          </a:solidFill>
        </p:spPr>
        <p:txBody>
          <a:bodyPr wrap="square" lIns="270000" tIns="0" rIns="270000" bIns="252000">
            <a:spAutoFit/>
          </a:bodyPr>
          <a:lstStyle>
            <a:lvl1pPr marL="0" indent="0">
              <a:buNone/>
              <a:defRPr sz="1800" baseline="0"/>
            </a:lvl1pPr>
          </a:lstStyle>
          <a:p>
            <a:pPr lvl="0"/>
            <a:r>
              <a:rPr lang="de-DE" dirty="0" err="1"/>
              <a:t>Subline</a:t>
            </a:r>
            <a:r>
              <a:rPr lang="de-DE" dirty="0"/>
              <a:t> nutzbar für zusätzliche Informationen.</a:t>
            </a:r>
          </a:p>
        </p:txBody>
      </p:sp>
    </p:spTree>
    <p:extLst>
      <p:ext uri="{BB962C8B-B14F-4D97-AF65-F5344CB8AC3E}">
        <p14:creationId xmlns:p14="http://schemas.microsoft.com/office/powerpoint/2010/main" val="1579446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 Vertraulich">
    <p:spTree>
      <p:nvGrpSpPr>
        <p:cNvPr id="1" name=""/>
        <p:cNvGrpSpPr/>
        <p:nvPr/>
      </p:nvGrpSpPr>
      <p:grpSpPr>
        <a:xfrm>
          <a:off x="0" y="0"/>
          <a:ext cx="0" cy="0"/>
          <a:chOff x="0" y="0"/>
          <a:chExt cx="0" cy="0"/>
        </a:xfrm>
      </p:grpSpPr>
      <p:pic>
        <p:nvPicPr>
          <p:cNvPr id="13" name="Grafik 3" descr="Roter Farbverlauf mit dem Signet der BA." title="Headergrafi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854" y="92493"/>
            <a:ext cx="9055596" cy="337873"/>
          </a:xfrm>
          <a:prstGeom prst="rect">
            <a:avLst/>
          </a:prstGeom>
        </p:spPr>
      </p:pic>
      <p:sp>
        <p:nvSpPr>
          <p:cNvPr id="7" name="Rechteck 6" descr="Grauer Farbverlauf" title="Hintergrundfläche"/>
          <p:cNvSpPr/>
          <p:nvPr userDrawn="1"/>
        </p:nvSpPr>
        <p:spPr>
          <a:xfrm>
            <a:off x="7142923" y="146396"/>
            <a:ext cx="1919990" cy="229509"/>
          </a:xfrm>
          <a:prstGeom prst="rect">
            <a:avLst/>
          </a:prstGeom>
          <a:gradFill flip="none" rotWithShape="1">
            <a:gsLst>
              <a:gs pos="0">
                <a:schemeClr val="bg1">
                  <a:lumMod val="75000"/>
                </a:schemeClr>
              </a:gs>
              <a:gs pos="50000">
                <a:schemeClr val="bg1">
                  <a:lumMod val="97000"/>
                </a:schemeClr>
              </a:gs>
              <a:gs pos="100000">
                <a:schemeClr val="bg1">
                  <a:lumMod val="75000"/>
                </a:schemeClr>
              </a:gs>
            </a:gsLst>
            <a:path path="circle">
              <a:fillToRect l="100000" t="100000"/>
            </a:path>
            <a:tileRect r="-100000" b="-100000"/>
          </a:gra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sp>
        <p:nvSpPr>
          <p:cNvPr id="9" name="Textfeld 8" descr="Vertraulich" title="Textfeld"/>
          <p:cNvSpPr txBox="1"/>
          <p:nvPr userDrawn="1"/>
        </p:nvSpPr>
        <p:spPr>
          <a:xfrm>
            <a:off x="7096539" y="107262"/>
            <a:ext cx="2047460" cy="307777"/>
          </a:xfrm>
          <a:prstGeom prst="rect">
            <a:avLst/>
          </a:prstGeom>
          <a:noFill/>
        </p:spPr>
        <p:txBody>
          <a:bodyPr wrap="square" rtlCol="0">
            <a:spAutoFit/>
          </a:bodyPr>
          <a:lstStyle/>
          <a:p>
            <a:pPr algn="ctr"/>
            <a:r>
              <a:rPr lang="de-DE" sz="1400" b="1" spc="300" baseline="0" dirty="0">
                <a:solidFill>
                  <a:schemeClr val="tx2"/>
                </a:solidFill>
              </a:rPr>
              <a:t>VERTRAULICH</a:t>
            </a:r>
          </a:p>
        </p:txBody>
      </p:sp>
      <p:sp>
        <p:nvSpPr>
          <p:cNvPr id="11" name="Textplatzhalter 5" descr="Platzhalter für Thema/Version/Datum" title="Platzhalter Textfeld"/>
          <p:cNvSpPr>
            <a:spLocks noGrp="1"/>
          </p:cNvSpPr>
          <p:nvPr>
            <p:ph type="body" sz="quarter" idx="14" hasCustomPrompt="1"/>
          </p:nvPr>
        </p:nvSpPr>
        <p:spPr>
          <a:xfrm>
            <a:off x="360000" y="136068"/>
            <a:ext cx="6610643" cy="246164"/>
          </a:xfrm>
          <a:prstGeom prst="rect">
            <a:avLst/>
          </a:prstGeom>
        </p:spPr>
        <p:txBody>
          <a:bodyPr lIns="0" tIns="0" rIns="0" bIns="0">
            <a:noAutofit/>
          </a:bodyPr>
          <a:lstStyle>
            <a:lvl1pPr marL="0" indent="0">
              <a:buNone/>
              <a:defRPr sz="15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sp>
        <p:nvSpPr>
          <p:cNvPr id="10" name="Bildplatzhalter 31" descr="Platzhalter für ein Bild" title="Bildplatzhalter"/>
          <p:cNvSpPr>
            <a:spLocks noGrp="1"/>
          </p:cNvSpPr>
          <p:nvPr>
            <p:ph type="pic" sz="quarter" idx="11" hasCustomPrompt="1"/>
          </p:nvPr>
        </p:nvSpPr>
        <p:spPr>
          <a:xfrm>
            <a:off x="89848" y="457199"/>
            <a:ext cx="9054152" cy="3909600"/>
          </a:xfrm>
          <a:prstGeom prst="rect">
            <a:avLst/>
          </a:prstGeom>
        </p:spPr>
        <p:txBody>
          <a:bodyPr>
            <a:normAutofit/>
          </a:bodyPr>
          <a:lstStyle>
            <a:lvl1pPr marL="0" indent="0">
              <a:buNone/>
              <a:defRPr sz="1200" baseline="0"/>
            </a:lvl1pPr>
          </a:lstStyle>
          <a:p>
            <a:r>
              <a:rPr lang="de-DE" dirty="0"/>
              <a:t>Bild einfügen</a:t>
            </a:r>
          </a:p>
          <a:p>
            <a:endParaRPr lang="de-DE" dirty="0"/>
          </a:p>
        </p:txBody>
      </p:sp>
      <p:sp>
        <p:nvSpPr>
          <p:cNvPr id="12" name="Bildplatzhalter 28" descr="Dienststellenlogo" title="Dienststellenlogo"/>
          <p:cNvSpPr>
            <a:spLocks noGrp="1" noChangeAspect="1"/>
          </p:cNvSpPr>
          <p:nvPr>
            <p:ph type="pic" sz="quarter" idx="10" hasCustomPrompt="1"/>
          </p:nvPr>
        </p:nvSpPr>
        <p:spPr>
          <a:xfrm>
            <a:off x="90000" y="4478400"/>
            <a:ext cx="1559920" cy="590400"/>
          </a:xfrm>
          <a:prstGeom prst="rect">
            <a:avLst/>
          </a:prstGeom>
        </p:spPr>
        <p:txBody>
          <a:bodyPr>
            <a:noAutofit/>
          </a:bodyPr>
          <a:lstStyle>
            <a:lvl1pPr marL="0" indent="0">
              <a:buNone/>
              <a:defRPr sz="1200" baseline="0"/>
            </a:lvl1pPr>
          </a:lstStyle>
          <a:p>
            <a:r>
              <a:rPr lang="de-DE" dirty="0"/>
              <a:t>Agenturlogo einfügen</a:t>
            </a:r>
          </a:p>
        </p:txBody>
      </p:sp>
      <p:sp>
        <p:nvSpPr>
          <p:cNvPr id="15" name="Titel 6" descr="Platzhalter für den Folientitel" title="Titelplatzhalter"/>
          <p:cNvSpPr>
            <a:spLocks noGrp="1"/>
          </p:cNvSpPr>
          <p:nvPr>
            <p:ph type="title" hasCustomPrompt="1"/>
          </p:nvPr>
        </p:nvSpPr>
        <p:spPr>
          <a:xfrm>
            <a:off x="90000" y="1105519"/>
            <a:ext cx="4142258" cy="1748510"/>
          </a:xfrm>
          <a:prstGeom prst="round1Rect">
            <a:avLst>
              <a:gd name="adj" fmla="val 13747"/>
            </a:avLst>
          </a:prstGeom>
          <a:solidFill>
            <a:schemeClr val="bg1">
              <a:alpha val="75000"/>
            </a:schemeClr>
          </a:solidFill>
        </p:spPr>
        <p:txBody>
          <a:bodyPr wrap="square" lIns="270000" tIns="180000" rIns="270000" bIns="180000" anchor="t" anchorCtr="0">
            <a:spAutoFit/>
          </a:bodyPr>
          <a:lstStyle>
            <a:lvl1pPr marL="0" marR="0" indent="0" algn="l" defTabSz="914400" rtl="0" eaLnBrk="1" fontAlgn="auto" latinLnBrk="0" hangingPunct="1">
              <a:lnSpc>
                <a:spcPct val="100000"/>
              </a:lnSpc>
              <a:spcBef>
                <a:spcPct val="0"/>
              </a:spcBef>
              <a:spcAft>
                <a:spcPts val="0"/>
              </a:spcAft>
              <a:buClrTx/>
              <a:buSzTx/>
              <a:buFontTx/>
              <a:buNone/>
              <a:tabLst/>
              <a:defRPr sz="3000" baseline="0">
                <a:solidFill>
                  <a:schemeClr val="tx1"/>
                </a:solidFill>
              </a:defRPr>
            </a:lvl1pPr>
          </a:lstStyle>
          <a:p>
            <a:r>
              <a:rPr lang="de-DE" dirty="0"/>
              <a:t>Hier steht der Titel Ihrer Präsentation. In drei Zeilen </a:t>
            </a:r>
          </a:p>
        </p:txBody>
      </p:sp>
      <p:sp>
        <p:nvSpPr>
          <p:cNvPr id="16" name="Textplatzhalter 2" descr="Platzhalter für eine Subheadline" title="Subheadlineplatzhalter"/>
          <p:cNvSpPr>
            <a:spLocks noGrp="1"/>
          </p:cNvSpPr>
          <p:nvPr>
            <p:ph type="body" sz="quarter" idx="15" hasCustomPrompt="1"/>
          </p:nvPr>
        </p:nvSpPr>
        <p:spPr>
          <a:xfrm>
            <a:off x="90000" y="2854800"/>
            <a:ext cx="4143600" cy="808459"/>
          </a:xfrm>
          <a:solidFill>
            <a:schemeClr val="bg1">
              <a:alpha val="75000"/>
            </a:schemeClr>
          </a:solidFill>
        </p:spPr>
        <p:txBody>
          <a:bodyPr wrap="square" lIns="270000" tIns="0" rIns="270000" bIns="252000">
            <a:spAutoFit/>
          </a:bodyPr>
          <a:lstStyle>
            <a:lvl1pPr marL="0" indent="0">
              <a:buNone/>
              <a:defRPr sz="1800" baseline="0"/>
            </a:lvl1pPr>
          </a:lstStyle>
          <a:p>
            <a:pPr lvl="0"/>
            <a:r>
              <a:rPr lang="de-DE" dirty="0" err="1"/>
              <a:t>Subline</a:t>
            </a:r>
            <a:r>
              <a:rPr lang="de-DE" dirty="0"/>
              <a:t> nutzbar für zusätzliche Informationen.</a:t>
            </a:r>
          </a:p>
        </p:txBody>
      </p:sp>
    </p:spTree>
    <p:extLst>
      <p:ext uri="{BB962C8B-B14F-4D97-AF65-F5344CB8AC3E}">
        <p14:creationId xmlns:p14="http://schemas.microsoft.com/office/powerpoint/2010/main" val="789633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pic>
        <p:nvPicPr>
          <p:cNvPr id="2" name="Grafik 1" descr="Roter Farbverlauf mit dem Signet der BA." title="Hintergrundgrafik"/>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6351"/>
          <a:stretch/>
        </p:blipFill>
        <p:spPr>
          <a:xfrm>
            <a:off x="89847" y="89906"/>
            <a:ext cx="9072000" cy="4248000"/>
          </a:xfrm>
          <a:prstGeom prst="rect">
            <a:avLst/>
          </a:prstGeom>
        </p:spPr>
      </p:pic>
      <p:sp>
        <p:nvSpPr>
          <p:cNvPr id="6" name="Textplatzhalter 5" descr="Platzhalter für Thema/Version/Datum" title="Textplatzhalter"/>
          <p:cNvSpPr>
            <a:spLocks noGrp="1"/>
          </p:cNvSpPr>
          <p:nvPr>
            <p:ph type="body" sz="quarter" idx="14" hasCustomPrompt="1"/>
          </p:nvPr>
        </p:nvSpPr>
        <p:spPr>
          <a:xfrm>
            <a:off x="360000" y="381370"/>
            <a:ext cx="8388472" cy="246164"/>
          </a:xfrm>
          <a:prstGeom prst="rect">
            <a:avLst/>
          </a:prstGeom>
        </p:spPr>
        <p:txBody>
          <a:bodyPr lIns="0" tIns="0" rIns="0" bIns="0">
            <a:noAutofit/>
          </a:bodyPr>
          <a:lstStyle>
            <a:lvl1pPr marL="0" indent="0">
              <a:buNone/>
              <a:defRPr sz="15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cxnSp>
        <p:nvCxnSpPr>
          <p:cNvPr id="19" name="Gerade Verbindung 18" descr="Weiße Linie" title="Linie"/>
          <p:cNvCxnSpPr/>
          <p:nvPr userDrawn="1"/>
        </p:nvCxnSpPr>
        <p:spPr>
          <a:xfrm>
            <a:off x="360000" y="648000"/>
            <a:ext cx="880184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el 6" descr="Platzhalter für den Folientitel" title="Titelplatzhalter"/>
          <p:cNvSpPr>
            <a:spLocks noGrp="1"/>
          </p:cNvSpPr>
          <p:nvPr>
            <p:ph type="title" hasCustomPrompt="1"/>
          </p:nvPr>
        </p:nvSpPr>
        <p:spPr>
          <a:xfrm>
            <a:off x="360000" y="936000"/>
            <a:ext cx="8388472" cy="972313"/>
          </a:xfrm>
        </p:spPr>
        <p:txBody>
          <a:bodyPr lIns="0" tIns="0" rIns="0" bIns="0" anchor="t" anchorCtr="0">
            <a:noAutofit/>
          </a:bodyPr>
          <a:lstStyle>
            <a:lvl1pPr marL="0" marR="0" indent="0" algn="l" defTabSz="914400" rtl="0" eaLnBrk="1" fontAlgn="auto" latinLnBrk="0" hangingPunct="1">
              <a:lnSpc>
                <a:spcPct val="100000"/>
              </a:lnSpc>
              <a:spcBef>
                <a:spcPct val="0"/>
              </a:spcBef>
              <a:spcAft>
                <a:spcPts val="0"/>
              </a:spcAft>
              <a:buClrTx/>
              <a:buSzTx/>
              <a:buFontTx/>
              <a:buNone/>
              <a:tabLst/>
              <a:defRPr sz="3000" baseline="0">
                <a:solidFill>
                  <a:schemeClr val="bg1"/>
                </a:solidFill>
              </a:defRPr>
            </a:lvl1pPr>
          </a:lstStyle>
          <a:p>
            <a:r>
              <a:rPr lang="de-DE" dirty="0"/>
              <a:t>Hier steht der Titel Ihrer Präsentation. </a:t>
            </a:r>
            <a:br>
              <a:rPr lang="de-DE" dirty="0"/>
            </a:br>
            <a:r>
              <a:rPr lang="de-DE" dirty="0"/>
              <a:t>In zwei Zeilen</a:t>
            </a:r>
          </a:p>
        </p:txBody>
      </p:sp>
      <p:sp>
        <p:nvSpPr>
          <p:cNvPr id="15" name="Textplatzhalter 5" descr="Platzhalter für eine Subheadline" title="Textplatzhalter"/>
          <p:cNvSpPr>
            <a:spLocks noGrp="1"/>
          </p:cNvSpPr>
          <p:nvPr>
            <p:ph type="body" sz="quarter" idx="15" hasCustomPrompt="1"/>
          </p:nvPr>
        </p:nvSpPr>
        <p:spPr>
          <a:xfrm>
            <a:off x="360000" y="2016992"/>
            <a:ext cx="8388472" cy="465744"/>
          </a:xfrm>
          <a:prstGeom prst="rect">
            <a:avLst/>
          </a:prstGeom>
        </p:spPr>
        <p:txBody>
          <a:bodyPr lIns="0" tIns="0" rIns="0" bIns="0">
            <a:noAutofit/>
          </a:bodyPr>
          <a:lstStyle>
            <a:lvl1pPr marL="0" indent="0">
              <a:spcBef>
                <a:spcPts val="0"/>
              </a:spcBef>
              <a:spcAft>
                <a:spcPts val="0"/>
              </a:spcAft>
              <a:buNone/>
              <a:defRPr sz="1500" baseline="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 </a:t>
            </a:r>
            <a:br>
              <a:rPr lang="de-DE" dirty="0"/>
            </a:br>
            <a:r>
              <a:rPr lang="de-DE" dirty="0"/>
              <a:t>Nicht mehr als zwei Zeilen.</a:t>
            </a:r>
          </a:p>
        </p:txBody>
      </p:sp>
      <p:sp>
        <p:nvSpPr>
          <p:cNvPr id="9" name="Bildplatzhalter 28" descr="Dienststellenlogo" title="Dienststellenlogo"/>
          <p:cNvSpPr>
            <a:spLocks noGrp="1" noChangeAspect="1"/>
          </p:cNvSpPr>
          <p:nvPr>
            <p:ph type="pic" sz="quarter" idx="10" hasCustomPrompt="1"/>
          </p:nvPr>
        </p:nvSpPr>
        <p:spPr>
          <a:xfrm>
            <a:off x="90000" y="4478400"/>
            <a:ext cx="1559920" cy="590400"/>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3262791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 Schmaler Header">
    <p:spTree>
      <p:nvGrpSpPr>
        <p:cNvPr id="1" name=""/>
        <p:cNvGrpSpPr/>
        <p:nvPr/>
      </p:nvGrpSpPr>
      <p:grpSpPr>
        <a:xfrm>
          <a:off x="0" y="0"/>
          <a:ext cx="0" cy="0"/>
          <a:chOff x="0" y="0"/>
          <a:chExt cx="0" cy="0"/>
        </a:xfrm>
      </p:grpSpPr>
      <p:pic>
        <p:nvPicPr>
          <p:cNvPr id="8" name="Grafik 3" descr="Roter Farbverlauf mit dem Signet der BA." title="Headergrafi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854" y="92493"/>
            <a:ext cx="9055596" cy="337873"/>
          </a:xfrm>
          <a:prstGeom prst="rect">
            <a:avLst/>
          </a:prstGeom>
        </p:spPr>
      </p:pic>
      <p:sp>
        <p:nvSpPr>
          <p:cNvPr id="9" name="Textplatzhalter 5" descr="Platzhalter für Thema/Version/Datum" title="Platzhalter Textfeld"/>
          <p:cNvSpPr>
            <a:spLocks noGrp="1"/>
          </p:cNvSpPr>
          <p:nvPr>
            <p:ph type="body" sz="quarter" idx="14" hasCustomPrompt="1"/>
          </p:nvPr>
        </p:nvSpPr>
        <p:spPr>
          <a:xfrm>
            <a:off x="360000" y="136068"/>
            <a:ext cx="8035250" cy="246164"/>
          </a:xfrm>
          <a:prstGeom prst="rect">
            <a:avLst/>
          </a:prstGeom>
        </p:spPr>
        <p:txBody>
          <a:bodyPr lIns="0" tIns="0" rIns="0" bIns="0">
            <a:noAutofit/>
          </a:bodyPr>
          <a:lstStyle>
            <a:lvl1pPr marL="0" indent="0">
              <a:buNone/>
              <a:defRPr sz="15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sp>
        <p:nvSpPr>
          <p:cNvPr id="7" name="Titel 6" descr="Platzhalter für den Folientitel" title="Titelplatzhalter"/>
          <p:cNvSpPr>
            <a:spLocks noGrp="1"/>
          </p:cNvSpPr>
          <p:nvPr>
            <p:ph type="title" hasCustomPrompt="1"/>
          </p:nvPr>
        </p:nvSpPr>
        <p:spPr>
          <a:xfrm>
            <a:off x="360000" y="936000"/>
            <a:ext cx="8388472" cy="972313"/>
          </a:xfrm>
        </p:spPr>
        <p:txBody>
          <a:bodyPr lIns="0" tIns="0" rIns="0" bIns="0" anchor="t" anchorCtr="0">
            <a:noAutofit/>
          </a:bodyPr>
          <a:lstStyle>
            <a:lvl1pPr marL="0" marR="0" indent="0" algn="l" defTabSz="914400" rtl="0" eaLnBrk="1" fontAlgn="auto" latinLnBrk="0" hangingPunct="1">
              <a:lnSpc>
                <a:spcPct val="100000"/>
              </a:lnSpc>
              <a:spcBef>
                <a:spcPct val="0"/>
              </a:spcBef>
              <a:spcAft>
                <a:spcPts val="0"/>
              </a:spcAft>
              <a:buClrTx/>
              <a:buSzTx/>
              <a:buFontTx/>
              <a:buNone/>
              <a:tabLst/>
              <a:defRPr sz="3000" baseline="0">
                <a:solidFill>
                  <a:schemeClr val="tx1"/>
                </a:solidFill>
              </a:defRPr>
            </a:lvl1pPr>
          </a:lstStyle>
          <a:p>
            <a:r>
              <a:rPr lang="de-DE" dirty="0"/>
              <a:t>Hier steht der Titel Ihrer Präsentation. </a:t>
            </a:r>
            <a:br>
              <a:rPr lang="de-DE" dirty="0"/>
            </a:br>
            <a:r>
              <a:rPr lang="de-DE" dirty="0"/>
              <a:t>In zwei Zeilen</a:t>
            </a:r>
          </a:p>
        </p:txBody>
      </p:sp>
      <p:sp>
        <p:nvSpPr>
          <p:cNvPr id="15" name="Textplatzhalter 5" descr="Platzhalter für eine Subheadline" title="Textplatzhalter"/>
          <p:cNvSpPr>
            <a:spLocks noGrp="1"/>
          </p:cNvSpPr>
          <p:nvPr>
            <p:ph type="body" sz="quarter" idx="15" hasCustomPrompt="1"/>
          </p:nvPr>
        </p:nvSpPr>
        <p:spPr>
          <a:xfrm>
            <a:off x="360000" y="2016992"/>
            <a:ext cx="8388472" cy="465744"/>
          </a:xfrm>
          <a:prstGeom prst="rect">
            <a:avLst/>
          </a:prstGeom>
        </p:spPr>
        <p:txBody>
          <a:bodyPr lIns="0" tIns="0" rIns="0" bIns="0">
            <a:noAutofit/>
          </a:bodyPr>
          <a:lstStyle>
            <a:lvl1pPr marL="0" indent="0">
              <a:spcBef>
                <a:spcPts val="0"/>
              </a:spcBef>
              <a:spcAft>
                <a:spcPts val="0"/>
              </a:spcAft>
              <a:buNone/>
              <a:defRPr sz="1500" baseline="0">
                <a:solidFill>
                  <a:schemeClr val="tx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 </a:t>
            </a:r>
            <a:br>
              <a:rPr lang="de-DE" dirty="0"/>
            </a:br>
            <a:r>
              <a:rPr lang="de-DE" dirty="0"/>
              <a:t>Nicht mehr als zwei Zeilen.</a:t>
            </a:r>
          </a:p>
        </p:txBody>
      </p:sp>
      <p:sp>
        <p:nvSpPr>
          <p:cNvPr id="11" name="Bildplatzhalter 28" descr="Dienststellenlogo" title="Dienststellenlogo"/>
          <p:cNvSpPr>
            <a:spLocks noGrp="1" noChangeAspect="1"/>
          </p:cNvSpPr>
          <p:nvPr>
            <p:ph type="pic" sz="quarter" idx="10" hasCustomPrompt="1"/>
          </p:nvPr>
        </p:nvSpPr>
        <p:spPr>
          <a:xfrm>
            <a:off x="90000" y="4478400"/>
            <a:ext cx="1559920" cy="590400"/>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2672230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sfolie 1-Spaltig">
    <p:spTree>
      <p:nvGrpSpPr>
        <p:cNvPr id="1" name=""/>
        <p:cNvGrpSpPr/>
        <p:nvPr/>
      </p:nvGrpSpPr>
      <p:grpSpPr>
        <a:xfrm>
          <a:off x="0" y="0"/>
          <a:ext cx="0" cy="0"/>
          <a:chOff x="0" y="0"/>
          <a:chExt cx="0" cy="0"/>
        </a:xfrm>
      </p:grpSpPr>
      <p:sp>
        <p:nvSpPr>
          <p:cNvPr id="2" name="Titel 1" descr="Platzhalter für den Folientitel" title="Titelplatzhalter"/>
          <p:cNvSpPr>
            <a:spLocks noGrp="1"/>
          </p:cNvSpPr>
          <p:nvPr>
            <p:ph type="title" hasCustomPrompt="1"/>
          </p:nvPr>
        </p:nvSpPr>
        <p:spPr/>
        <p:txBody>
          <a:bodyPr/>
          <a:lstStyle>
            <a:lvl1pPr>
              <a:defRPr baseline="0"/>
            </a:lvl1pPr>
          </a:lstStyle>
          <a:p>
            <a:r>
              <a:rPr lang="de-DE" dirty="0"/>
              <a:t>Hier steht Ihre Botschaft</a:t>
            </a:r>
          </a:p>
        </p:txBody>
      </p:sp>
      <p:sp>
        <p:nvSpPr>
          <p:cNvPr id="5" name="Inhaltsplatzhalter 4" descr="Platzhalter für Text, Tabelle, Bild, Video, Diagramm, Grafik" title="Multi-Platzhalter"/>
          <p:cNvSpPr>
            <a:spLocks noGrp="1"/>
          </p:cNvSpPr>
          <p:nvPr>
            <p:ph sz="quarter" idx="12" hasCustomPrompt="1"/>
          </p:nvPr>
        </p:nvSpPr>
        <p:spPr>
          <a:xfrm>
            <a:off x="590400" y="1198800"/>
            <a:ext cx="8229600" cy="3394800"/>
          </a:xfrm>
          <a:prstGeom prst="rect">
            <a:avLst/>
          </a:prstGeom>
        </p:spPr>
        <p:txBody>
          <a:bodyPr/>
          <a:lstStyle>
            <a:lvl1pPr>
              <a:defRPr/>
            </a:lvl1pPr>
          </a:lstStyle>
          <a:p>
            <a:pPr lvl="0"/>
            <a:r>
              <a:rPr lang="de-DE" dirty="0"/>
              <a:t>Erste Ebene </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51083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folie 2-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90400" y="144000"/>
            <a:ext cx="8229600" cy="857250"/>
          </a:xfrm>
        </p:spPr>
        <p:txBody>
          <a:bodyPr/>
          <a:lstStyle>
            <a:lvl1pPr>
              <a:defRPr baseline="0"/>
            </a:lvl1pPr>
          </a:lstStyle>
          <a:p>
            <a:r>
              <a:rPr lang="de-DE" dirty="0"/>
              <a:t>Hier steht Ihre Botschaft</a:t>
            </a:r>
          </a:p>
        </p:txBody>
      </p:sp>
      <p:sp>
        <p:nvSpPr>
          <p:cNvPr id="3" name="Inhaltsplatzhalter 2"/>
          <p:cNvSpPr>
            <a:spLocks noGrp="1"/>
          </p:cNvSpPr>
          <p:nvPr>
            <p:ph idx="1" hasCustomPrompt="1"/>
          </p:nvPr>
        </p:nvSpPr>
        <p:spPr>
          <a:xfrm>
            <a:off x="590400" y="1200151"/>
            <a:ext cx="4053608" cy="3394472"/>
          </a:xfrm>
          <a:prstGeom prst="rect">
            <a:avLst/>
          </a:prstGeom>
        </p:spPr>
        <p:txBody>
          <a:bodyPr/>
          <a:lstStyle>
            <a:lvl1pPr>
              <a:defRPr/>
            </a:lvl1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Inhaltsplatzhalter 2"/>
          <p:cNvSpPr>
            <a:spLocks noGrp="1"/>
          </p:cNvSpPr>
          <p:nvPr>
            <p:ph idx="12" hasCustomPrompt="1"/>
          </p:nvPr>
        </p:nvSpPr>
        <p:spPr>
          <a:xfrm>
            <a:off x="4766392" y="1198800"/>
            <a:ext cx="4053608" cy="3394472"/>
          </a:xfrm>
          <a:prstGeom prst="rect">
            <a:avLst/>
          </a:prstGeom>
        </p:spPr>
        <p:txBody>
          <a:bodyPr/>
          <a:lstStyle>
            <a:lvl1pPr>
              <a:defRPr/>
            </a:lvl1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ußzeilenplatzhalter 6"/>
          <p:cNvSpPr>
            <a:spLocks noGrp="1"/>
          </p:cNvSpPr>
          <p:nvPr>
            <p:ph type="ftr" sz="quarter" idx="10"/>
          </p:nvPr>
        </p:nvSpPr>
        <p:spPr/>
        <p:txBody>
          <a:bodyPr/>
          <a:lstStyle/>
          <a:p>
            <a:r>
              <a:rPr lang="de-DE"/>
              <a:t>Agentur für Arbeit Ludwigsburg - Berufsberatung - Susanne Steinhart</a:t>
            </a:r>
            <a:endParaRPr lang="de-DE" dirty="0"/>
          </a:p>
        </p:txBody>
      </p:sp>
      <p:sp>
        <p:nvSpPr>
          <p:cNvPr id="8" name="Foliennummernplatzhalter 7"/>
          <p:cNvSpPr>
            <a:spLocks noGrp="1"/>
          </p:cNvSpPr>
          <p:nvPr>
            <p:ph type="sldNum" sz="quarter" idx="11"/>
          </p:nvPr>
        </p:nvSpPr>
        <p:spPr>
          <a:xfrm>
            <a:off x="8244408" y="4860000"/>
            <a:ext cx="864096" cy="273844"/>
          </a:xfrm>
          <a:prstGeom prst="rect">
            <a:avLst/>
          </a:prstGeom>
        </p:spPr>
        <p:txBody>
          <a:bodyPr/>
          <a:lstStyle/>
          <a:p>
            <a:r>
              <a:rPr lang="de-DE" dirty="0"/>
              <a:t>Seite </a:t>
            </a:r>
            <a:fld id="{ADEAC99A-DE5E-49BD-B1A8-8C3046455E86}" type="slidenum">
              <a:rPr lang="de-DE" smtClean="0"/>
              <a:pPr/>
              <a:t>‹Nr.›</a:t>
            </a:fld>
            <a:endParaRPr lang="de-DE" dirty="0"/>
          </a:p>
        </p:txBody>
      </p:sp>
    </p:spTree>
    <p:extLst>
      <p:ext uri="{BB962C8B-B14F-4D97-AF65-F5344CB8AC3E}">
        <p14:creationId xmlns:p14="http://schemas.microsoft.com/office/powerpoint/2010/main" val="3052805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paltig Bild Rech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90400" y="144000"/>
            <a:ext cx="8229600" cy="857250"/>
          </a:xfrm>
        </p:spPr>
        <p:txBody>
          <a:bodyPr/>
          <a:lstStyle>
            <a:lvl1pPr>
              <a:defRPr baseline="0"/>
            </a:lvl1pPr>
          </a:lstStyle>
          <a:p>
            <a:r>
              <a:rPr lang="de-DE" dirty="0"/>
              <a:t>Hier steht Ihre Botschaft</a:t>
            </a:r>
          </a:p>
        </p:txBody>
      </p:sp>
      <p:sp>
        <p:nvSpPr>
          <p:cNvPr id="3" name="Inhaltsplatzhalter 2"/>
          <p:cNvSpPr>
            <a:spLocks noGrp="1"/>
          </p:cNvSpPr>
          <p:nvPr>
            <p:ph idx="1" hasCustomPrompt="1"/>
          </p:nvPr>
        </p:nvSpPr>
        <p:spPr>
          <a:xfrm>
            <a:off x="590400" y="1200151"/>
            <a:ext cx="4053608" cy="3394472"/>
          </a:xfrm>
          <a:prstGeom prst="rect">
            <a:avLst/>
          </a:prstGeom>
        </p:spPr>
        <p:txBody>
          <a:bodyPr/>
          <a:lstStyle>
            <a:lvl1pPr>
              <a:defRPr/>
            </a:lvl1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Bildplatzhalter 4"/>
          <p:cNvSpPr>
            <a:spLocks noGrp="1"/>
          </p:cNvSpPr>
          <p:nvPr>
            <p:ph type="pic" sz="quarter" idx="12" hasCustomPrompt="1"/>
          </p:nvPr>
        </p:nvSpPr>
        <p:spPr>
          <a:xfrm>
            <a:off x="4766400" y="1202400"/>
            <a:ext cx="4053600" cy="3394800"/>
          </a:xfrm>
        </p:spPr>
        <p:txBody>
          <a:bodyPr>
            <a:normAutofit/>
          </a:bodyPr>
          <a:lstStyle>
            <a:lvl1pPr marL="0" indent="0">
              <a:buNone/>
              <a:defRPr sz="1200" baseline="0"/>
            </a:lvl1pPr>
          </a:lstStyle>
          <a:p>
            <a:r>
              <a:rPr lang="de-DE" dirty="0"/>
              <a:t>Bild einfügen</a:t>
            </a:r>
          </a:p>
        </p:txBody>
      </p:sp>
      <p:sp>
        <p:nvSpPr>
          <p:cNvPr id="7" name="Fußzeilenplatzhalter 6"/>
          <p:cNvSpPr>
            <a:spLocks noGrp="1"/>
          </p:cNvSpPr>
          <p:nvPr>
            <p:ph type="ftr" sz="quarter" idx="10"/>
          </p:nvPr>
        </p:nvSpPr>
        <p:spPr/>
        <p:txBody>
          <a:bodyPr/>
          <a:lstStyle/>
          <a:p>
            <a:r>
              <a:rPr lang="de-DE"/>
              <a:t>Agentur für Arbeit Ludwigsburg - Berufsberatung - Susanne Steinhart</a:t>
            </a:r>
            <a:endParaRPr lang="de-DE" dirty="0"/>
          </a:p>
        </p:txBody>
      </p:sp>
      <p:sp>
        <p:nvSpPr>
          <p:cNvPr id="8" name="Foliennummernplatzhalter 7"/>
          <p:cNvSpPr>
            <a:spLocks noGrp="1"/>
          </p:cNvSpPr>
          <p:nvPr>
            <p:ph type="sldNum" sz="quarter" idx="11"/>
          </p:nvPr>
        </p:nvSpPr>
        <p:spPr>
          <a:xfrm>
            <a:off x="8244408" y="4860000"/>
            <a:ext cx="864096" cy="273844"/>
          </a:xfrm>
          <a:prstGeom prst="rect">
            <a:avLst/>
          </a:prstGeom>
        </p:spPr>
        <p:txBody>
          <a:bodyPr/>
          <a:lstStyle/>
          <a:p>
            <a:r>
              <a:rPr lang="de-DE" dirty="0"/>
              <a:t>Seite </a:t>
            </a:r>
            <a:fld id="{ADEAC99A-DE5E-49BD-B1A8-8C3046455E86}" type="slidenum">
              <a:rPr lang="de-DE" smtClean="0"/>
              <a:pPr/>
              <a:t>‹Nr.›</a:t>
            </a:fld>
            <a:endParaRPr lang="de-DE" dirty="0"/>
          </a:p>
        </p:txBody>
      </p:sp>
    </p:spTree>
    <p:extLst>
      <p:ext uri="{BB962C8B-B14F-4D97-AF65-F5344CB8AC3E}">
        <p14:creationId xmlns:p14="http://schemas.microsoft.com/office/powerpoint/2010/main" val="1201579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foli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90400" y="144000"/>
            <a:ext cx="8229600" cy="857250"/>
          </a:xfrm>
        </p:spPr>
        <p:txBody>
          <a:bodyPr/>
          <a:lstStyle>
            <a:lvl1pPr>
              <a:defRPr baseline="0"/>
            </a:lvl1pPr>
          </a:lstStyle>
          <a:p>
            <a:r>
              <a:rPr lang="de-DE" dirty="0"/>
              <a:t>Hier steht Ihre Botschaft</a:t>
            </a:r>
          </a:p>
        </p:txBody>
      </p:sp>
      <p:sp>
        <p:nvSpPr>
          <p:cNvPr id="5" name="Bildplatzhalter 4"/>
          <p:cNvSpPr>
            <a:spLocks noGrp="1"/>
          </p:cNvSpPr>
          <p:nvPr>
            <p:ph type="pic" sz="quarter" idx="12" hasCustomPrompt="1"/>
          </p:nvPr>
        </p:nvSpPr>
        <p:spPr>
          <a:xfrm>
            <a:off x="417442" y="1033200"/>
            <a:ext cx="8726557" cy="3826800"/>
          </a:xfrm>
          <a:prstGeom prst="rect">
            <a:avLst/>
          </a:prstGeom>
        </p:spPr>
        <p:txBody>
          <a:bodyPr>
            <a:normAutofit/>
          </a:bodyPr>
          <a:lstStyle>
            <a:lvl1pPr marL="0" indent="0">
              <a:buNone/>
              <a:defRPr sz="1200" baseline="0"/>
            </a:lvl1pPr>
          </a:lstStyle>
          <a:p>
            <a:r>
              <a:rPr lang="de-DE" dirty="0"/>
              <a:t>Bild einfügen</a:t>
            </a:r>
          </a:p>
        </p:txBody>
      </p:sp>
      <p:sp>
        <p:nvSpPr>
          <p:cNvPr id="7" name="Fußzeilenplatzhalter 6"/>
          <p:cNvSpPr>
            <a:spLocks noGrp="1"/>
          </p:cNvSpPr>
          <p:nvPr>
            <p:ph type="ftr" sz="quarter" idx="10"/>
          </p:nvPr>
        </p:nvSpPr>
        <p:spPr/>
        <p:txBody>
          <a:bodyPr/>
          <a:lstStyle/>
          <a:p>
            <a:r>
              <a:rPr lang="de-DE"/>
              <a:t>Agentur für Arbeit Ludwigsburg - Berufsberatung - Susanne Steinhart</a:t>
            </a:r>
            <a:endParaRPr lang="de-DE" dirty="0"/>
          </a:p>
        </p:txBody>
      </p:sp>
      <p:sp>
        <p:nvSpPr>
          <p:cNvPr id="8" name="Foliennummernplatzhalter 7"/>
          <p:cNvSpPr>
            <a:spLocks noGrp="1"/>
          </p:cNvSpPr>
          <p:nvPr>
            <p:ph type="sldNum" sz="quarter" idx="11"/>
          </p:nvPr>
        </p:nvSpPr>
        <p:spPr>
          <a:xfrm>
            <a:off x="8244408" y="4860000"/>
            <a:ext cx="864096" cy="273844"/>
          </a:xfrm>
          <a:prstGeom prst="rect">
            <a:avLst/>
          </a:prstGeom>
        </p:spPr>
        <p:txBody>
          <a:bodyPr/>
          <a:lstStyle/>
          <a:p>
            <a:r>
              <a:rPr lang="de-DE" dirty="0"/>
              <a:t>Seite </a:t>
            </a:r>
            <a:fld id="{ADEAC99A-DE5E-49BD-B1A8-8C3046455E86}" type="slidenum">
              <a:rPr lang="de-DE" smtClean="0"/>
              <a:pPr/>
              <a:t>‹Nr.›</a:t>
            </a:fld>
            <a:endParaRPr lang="de-DE" dirty="0"/>
          </a:p>
        </p:txBody>
      </p:sp>
    </p:spTree>
    <p:extLst>
      <p:ext uri="{BB962C8B-B14F-4D97-AF65-F5344CB8AC3E}">
        <p14:creationId xmlns:p14="http://schemas.microsoft.com/office/powerpoint/2010/main" val="2358035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fik 10" descr="Zwei rote Linien." title="Headergrafik"/>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8378" y="90000"/>
            <a:ext cx="9055617" cy="914401"/>
          </a:xfrm>
          <a:prstGeom prst="rect">
            <a:avLst/>
          </a:prstGeom>
        </p:spPr>
      </p:pic>
      <p:sp>
        <p:nvSpPr>
          <p:cNvPr id="2" name="Titelplatzhalter 1" descr="Platzhalter für den Titel der Folie" title="Titelplatzhalter"/>
          <p:cNvSpPr>
            <a:spLocks noGrp="1"/>
          </p:cNvSpPr>
          <p:nvPr>
            <p:ph type="title"/>
          </p:nvPr>
        </p:nvSpPr>
        <p:spPr>
          <a:xfrm>
            <a:off x="590400" y="144000"/>
            <a:ext cx="8229600" cy="857250"/>
          </a:xfrm>
          <a:prstGeom prst="rect">
            <a:avLst/>
          </a:prstGeom>
        </p:spPr>
        <p:txBody>
          <a:bodyPr vert="horz" lIns="91440" tIns="45720" rIns="91440" bIns="45720" rtlCol="0" anchor="t">
            <a:normAutofit/>
          </a:bodyPr>
          <a:lstStyle/>
          <a:p>
            <a:r>
              <a:rPr lang="de-DE" dirty="0"/>
              <a:t>Titelmasterformat durch Klicken bearbeiten</a:t>
            </a:r>
          </a:p>
        </p:txBody>
      </p:sp>
      <p:sp>
        <p:nvSpPr>
          <p:cNvPr id="9" name="Textplatzhalter 2" descr="Platzhalter für Text" title="Textplatzhalter"/>
          <p:cNvSpPr>
            <a:spLocks noGrp="1"/>
          </p:cNvSpPr>
          <p:nvPr>
            <p:ph type="body" idx="1"/>
          </p:nvPr>
        </p:nvSpPr>
        <p:spPr>
          <a:xfrm>
            <a:off x="590400" y="1200151"/>
            <a:ext cx="8229600" cy="3394472"/>
          </a:xfrm>
          <a:prstGeom prst="rect">
            <a:avLst/>
          </a:prstGeom>
        </p:spPr>
        <p:txBody>
          <a:bodyPr vert="horz" lIns="91440" tIns="45720" rIns="91440" bIns="4572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13" name="Gerade Verbindung 12" descr="Graue Linie" title="Linie"/>
          <p:cNvCxnSpPr/>
          <p:nvPr userDrawn="1"/>
        </p:nvCxnSpPr>
        <p:spPr>
          <a:xfrm>
            <a:off x="414000" y="4860000"/>
            <a:ext cx="873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ußzeilenplatzhalter 4" descr="Platzhalter für das Thema und das Datum der Präsentation" title="Thema-/Datumsplatzhalter Fußzeile"/>
          <p:cNvSpPr>
            <a:spLocks noGrp="1"/>
          </p:cNvSpPr>
          <p:nvPr>
            <p:ph type="ftr" sz="quarter" idx="3"/>
          </p:nvPr>
        </p:nvSpPr>
        <p:spPr>
          <a:xfrm>
            <a:off x="2326888" y="4860000"/>
            <a:ext cx="6608956" cy="273844"/>
          </a:xfrm>
          <a:prstGeom prst="rect">
            <a:avLst/>
          </a:prstGeom>
        </p:spPr>
        <p:txBody>
          <a:bodyPr vert="horz" lIns="91440" tIns="45720" rIns="91440" bIns="45720" rtlCol="0" anchor="ctr"/>
          <a:lstStyle>
            <a:lvl1pPr algn="l">
              <a:defRPr sz="900">
                <a:solidFill>
                  <a:schemeClr val="tx1"/>
                </a:solidFill>
                <a:latin typeface="Arial" panose="020B0604020202020204" pitchFamily="34" charset="0"/>
                <a:cs typeface="Arial" panose="020B0604020202020204" pitchFamily="34" charset="0"/>
              </a:defRPr>
            </a:lvl1pPr>
          </a:lstStyle>
          <a:p>
            <a:r>
              <a:rPr lang="de-DE"/>
              <a:t>Agentur für Arbeit Ludwigsburg - Berufsberatung - Susanne Steinhart</a:t>
            </a:r>
            <a:endParaRPr lang="de-DE" dirty="0"/>
          </a:p>
        </p:txBody>
      </p:sp>
      <p:pic>
        <p:nvPicPr>
          <p:cNvPr id="4" name="Grafik 3">
            <a:extLst>
              <a:ext uri="{FF2B5EF4-FFF2-40B4-BE49-F238E27FC236}">
                <a16:creationId xmlns:a16="http://schemas.microsoft.com/office/drawing/2014/main" id="{2FA75570-351D-4300-AF5A-DF63FADE847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26332" y="4877854"/>
            <a:ext cx="629408" cy="238136"/>
          </a:xfrm>
          <a:prstGeom prst="rect">
            <a:avLst/>
          </a:prstGeom>
        </p:spPr>
      </p:pic>
    </p:spTree>
    <p:extLst>
      <p:ext uri="{BB962C8B-B14F-4D97-AF65-F5344CB8AC3E}">
        <p14:creationId xmlns:p14="http://schemas.microsoft.com/office/powerpoint/2010/main" val="3277775099"/>
      </p:ext>
    </p:extLst>
  </p:cSld>
  <p:clrMap bg1="lt1" tx1="dk1" bg2="lt2" tx2="dk2" accent1="accent1" accent2="accent2" accent3="accent3" accent4="accent4" accent5="accent5" accent6="accent6" hlink="hlink" folHlink="folHlink"/>
  <p:sldLayoutIdLst>
    <p:sldLayoutId id="2147483661" r:id="rId1"/>
    <p:sldLayoutId id="2147483691" r:id="rId2"/>
    <p:sldLayoutId id="2147483692" r:id="rId3"/>
    <p:sldLayoutId id="2147483656" r:id="rId4"/>
    <p:sldLayoutId id="2147483694" r:id="rId5"/>
    <p:sldLayoutId id="2147483650" r:id="rId6"/>
    <p:sldLayoutId id="2147483651" r:id="rId7"/>
    <p:sldLayoutId id="2147483688" r:id="rId8"/>
    <p:sldLayoutId id="2147483652" r:id="rId9"/>
    <p:sldLayoutId id="2147483653" r:id="rId10"/>
    <p:sldLayoutId id="2147483657" r:id="rId11"/>
    <p:sldLayoutId id="2147483695" r:id="rId12"/>
    <p:sldLayoutId id="2147483658" r:id="rId13"/>
    <p:sldLayoutId id="2147483654" r:id="rId14"/>
    <p:sldLayoutId id="2147483655" r:id="rId15"/>
    <p:sldLayoutId id="2147483696" r:id="rId16"/>
    <p:sldLayoutId id="2147483697" r:id="rId17"/>
    <p:sldLayoutId id="2147483700" r:id="rId18"/>
    <p:sldLayoutId id="2147483702" r:id="rId19"/>
  </p:sldLayoutIdLst>
  <p:hf sldNum="0" hdr="0" dt="0"/>
  <p:txStyles>
    <p:titleStyle>
      <a:lvl1pPr algn="l" defTabSz="914400" rtl="0" eaLnBrk="1" latinLnBrk="0" hangingPunct="1">
        <a:spcBef>
          <a:spcPct val="0"/>
        </a:spcBef>
        <a:buNone/>
        <a:defRPr sz="2400" b="1" kern="1200">
          <a:solidFill>
            <a:srgbClr val="000000"/>
          </a:solidFill>
          <a:latin typeface="Arial" panose="020B0604020202020204" pitchFamily="34" charset="0"/>
          <a:ea typeface="+mj-ea"/>
          <a:cs typeface="Arial" panose="020B0604020202020204" pitchFamily="34" charset="0"/>
        </a:defRPr>
      </a:lvl1pPr>
    </p:titleStyle>
    <p:bodyStyle>
      <a:lvl1pPr marL="342000" indent="-342000" algn="l" defTabSz="914400" rtl="0" eaLnBrk="1" latinLnBrk="0" hangingPunct="1">
        <a:spcBef>
          <a:spcPts val="700"/>
        </a:spcBef>
        <a:spcAft>
          <a:spcPts val="0"/>
        </a:spcAft>
        <a:buClr>
          <a:srgbClr val="E2001A"/>
        </a:buClr>
        <a:buSzPct val="80000"/>
        <a:buFont typeface="Arial Black" panose="020B0A040201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72400" indent="-216000" algn="l" defTabSz="914400" rtl="0" eaLnBrk="1" latinLnBrk="0" hangingPunct="1">
        <a:spcBef>
          <a:spcPts val="600"/>
        </a:spcBef>
        <a:spcAft>
          <a:spcPts val="50"/>
        </a:spcAft>
        <a:buFont typeface="Arial" panose="020B0604020202020204" pitchFamily="34" charset="0"/>
        <a:buChar char="•"/>
        <a:defRPr sz="1700" kern="1200" baseline="0">
          <a:solidFill>
            <a:schemeClr val="tx1"/>
          </a:solidFill>
          <a:latin typeface="Arial" panose="020B0604020202020204" pitchFamily="34" charset="0"/>
          <a:ea typeface="+mn-ea"/>
          <a:cs typeface="Arial" panose="020B0604020202020204" pitchFamily="34" charset="0"/>
        </a:defRPr>
      </a:lvl2pPr>
      <a:lvl3pPr marL="954000" indent="-216000" algn="l" defTabSz="914400" rtl="0" eaLnBrk="1" latinLnBrk="0" hangingPunct="1">
        <a:spcBef>
          <a:spcPts val="600"/>
        </a:spcBef>
        <a:spcAft>
          <a:spcPts val="50"/>
        </a:spcAft>
        <a:buFont typeface="Arial" panose="020B0604020202020204" pitchFamily="34" charset="0"/>
        <a:buChar char="•"/>
        <a:defRPr sz="1700" kern="1200" baseline="0">
          <a:solidFill>
            <a:schemeClr val="tx1"/>
          </a:solidFill>
          <a:latin typeface="Arial" panose="020B0604020202020204" pitchFamily="34" charset="0"/>
          <a:ea typeface="+mn-ea"/>
          <a:cs typeface="Arial" panose="020B0604020202020204" pitchFamily="34" charset="0"/>
        </a:defRPr>
      </a:lvl3pPr>
      <a:lvl4pPr marL="1350000" indent="-216000" algn="l" defTabSz="914400" rtl="0" eaLnBrk="1" latinLnBrk="0" hangingPunct="1">
        <a:spcBef>
          <a:spcPts val="600"/>
        </a:spcBef>
        <a:spcAft>
          <a:spcPts val="50"/>
        </a:spcAft>
        <a:buFont typeface="Arial" panose="020B0604020202020204" pitchFamily="34" charset="0"/>
        <a:buChar char="•"/>
        <a:defRPr sz="1700" kern="1200" baseline="0">
          <a:solidFill>
            <a:schemeClr val="tx1"/>
          </a:solidFill>
          <a:latin typeface="Arial" panose="020B0604020202020204" pitchFamily="34" charset="0"/>
          <a:ea typeface="+mn-ea"/>
          <a:cs typeface="Arial" panose="020B0604020202020204" pitchFamily="34" charset="0"/>
        </a:defRPr>
      </a:lvl4pPr>
      <a:lvl5pPr marL="1728000" indent="-216000" algn="l" defTabSz="914400" rtl="0" eaLnBrk="1" latinLnBrk="0" hangingPunct="1">
        <a:spcBef>
          <a:spcPts val="600"/>
        </a:spcBef>
        <a:spcAft>
          <a:spcPts val="50"/>
        </a:spcAft>
        <a:buFont typeface="Arial" panose="020B0604020202020204" pitchFamily="34" charset="0"/>
        <a:buChar char="•"/>
        <a:defRPr sz="17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s://www.dqr.de/dqr/shareddocs/downloads/media/content/dqr_handbuch_01_08_2013.pdf?__blob=publicationFile&amp;v=2" TargetMode="External"/><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png"/><Relationship Id="rId2" Type="http://schemas.openxmlformats.org/officeDocument/2006/relationships/image" Target="../media/image27.jpg"/><Relationship Id="rId1" Type="http://schemas.openxmlformats.org/officeDocument/2006/relationships/slideLayout" Target="../slideLayouts/slideLayout17.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platzhalter 12"/>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62" r="62"/>
          <a:stretch>
            <a:fillRect/>
          </a:stretch>
        </p:blipFill>
        <p:spPr>
          <a:xfrm>
            <a:off x="103855" y="4608374"/>
            <a:ext cx="1226182" cy="464087"/>
          </a:xfrm>
        </p:spPr>
      </p:pic>
      <p:sp>
        <p:nvSpPr>
          <p:cNvPr id="6" name="Textplatzhalter 1"/>
          <p:cNvSpPr>
            <a:spLocks noGrp="1"/>
          </p:cNvSpPr>
          <p:nvPr>
            <p:ph type="body" sz="quarter" idx="14"/>
          </p:nvPr>
        </p:nvSpPr>
        <p:spPr/>
        <p:txBody>
          <a:bodyPr/>
          <a:lstStyle/>
          <a:p>
            <a:pPr algn="ctr"/>
            <a:r>
              <a:rPr lang="de-DE" dirty="0"/>
              <a:t>Elternabend  Klassen 9 der Gemeinschaftsschule Ludwigsburg</a:t>
            </a:r>
          </a:p>
        </p:txBody>
      </p:sp>
      <p:sp>
        <p:nvSpPr>
          <p:cNvPr id="14" name="Titel 10">
            <a:extLst>
              <a:ext uri="{FF2B5EF4-FFF2-40B4-BE49-F238E27FC236}">
                <a16:creationId xmlns:a16="http://schemas.microsoft.com/office/drawing/2014/main" id="{A0807EFB-D4BA-4E74-819E-E9EBFE026CE1}"/>
              </a:ext>
            </a:extLst>
          </p:cNvPr>
          <p:cNvSpPr>
            <a:spLocks noGrp="1"/>
          </p:cNvSpPr>
          <p:nvPr>
            <p:ph type="title"/>
          </p:nvPr>
        </p:nvSpPr>
        <p:spPr>
          <a:xfrm>
            <a:off x="360001" y="953591"/>
            <a:ext cx="3373170" cy="1555341"/>
          </a:xfrm>
          <a:noFill/>
        </p:spPr>
        <p:txBody>
          <a:bodyPr/>
          <a:lstStyle/>
          <a:p>
            <a:r>
              <a:rPr lang="de-DE" sz="8800" dirty="0">
                <a:solidFill>
                  <a:srgbClr val="FF0000"/>
                </a:solidFill>
                <a:latin typeface="Freestyle Script" panose="030804020302050B0404" pitchFamily="66" charset="0"/>
              </a:rPr>
              <a:t>Herzlich Willkommen</a:t>
            </a:r>
            <a:endParaRPr lang="de-DE" sz="4400" dirty="0">
              <a:solidFill>
                <a:srgbClr val="FF0000"/>
              </a:solidFill>
            </a:endParaRPr>
          </a:p>
        </p:txBody>
      </p:sp>
      <p:sp>
        <p:nvSpPr>
          <p:cNvPr id="15" name="Textplatzhalter 5"/>
          <p:cNvSpPr txBox="1">
            <a:spLocks/>
          </p:cNvSpPr>
          <p:nvPr/>
        </p:nvSpPr>
        <p:spPr>
          <a:xfrm>
            <a:off x="4086225" y="4207229"/>
            <a:ext cx="4829175" cy="401145"/>
          </a:xfrm>
          <a:prstGeom prst="rect">
            <a:avLst/>
          </a:prstGeom>
        </p:spPr>
        <p:txBody>
          <a:bodyPr vert="horz" lIns="0" tIns="0" rIns="0" bIns="0" rtlCol="0">
            <a:noAutofit/>
          </a:bodyPr>
          <a:lstStyle>
            <a:lvl1pPr marL="0" indent="0" algn="l" defTabSz="914400" rtl="0" eaLnBrk="1" latinLnBrk="0" hangingPunct="1">
              <a:spcBef>
                <a:spcPts val="0"/>
              </a:spcBef>
              <a:spcAft>
                <a:spcPts val="0"/>
              </a:spcAft>
              <a:buClr>
                <a:srgbClr val="E2001A"/>
              </a:buClr>
              <a:buSzPct val="80000"/>
              <a:buFont typeface="Arial Black" panose="020B0A04020102020204" pitchFamily="34" charset="0"/>
              <a:buNone/>
              <a:defRPr sz="1500" kern="1200" baseline="0">
                <a:solidFill>
                  <a:schemeClr val="tx1"/>
                </a:solidFill>
                <a:latin typeface="Arial" panose="020B0604020202020204" pitchFamily="34" charset="0"/>
                <a:ea typeface="+mn-ea"/>
                <a:cs typeface="Arial" panose="020B0604020202020204" pitchFamily="34" charset="0"/>
              </a:defRPr>
            </a:lvl1pPr>
            <a:lvl2pPr marL="572400" indent="-216000" algn="l" defTabSz="914400" rtl="0" eaLnBrk="1" latinLnBrk="0" hangingPunct="1">
              <a:spcBef>
                <a:spcPts val="600"/>
              </a:spcBef>
              <a:spcAft>
                <a:spcPts val="50"/>
              </a:spcAft>
              <a:buFont typeface="Arial" panose="020B0604020202020204" pitchFamily="34" charset="0"/>
              <a:buChar char="•"/>
              <a:defRPr sz="1500" kern="1200" baseline="0">
                <a:solidFill>
                  <a:schemeClr val="bg1"/>
                </a:solidFill>
                <a:latin typeface="Arial" panose="020B0604020202020204" pitchFamily="34" charset="0"/>
                <a:ea typeface="+mn-ea"/>
                <a:cs typeface="Arial" panose="020B0604020202020204" pitchFamily="34" charset="0"/>
              </a:defRPr>
            </a:lvl2pPr>
            <a:lvl3pPr marL="954000" indent="-216000" algn="l" defTabSz="914400" rtl="0" eaLnBrk="1" latinLnBrk="0" hangingPunct="1">
              <a:spcBef>
                <a:spcPts val="600"/>
              </a:spcBef>
              <a:spcAft>
                <a:spcPts val="50"/>
              </a:spcAft>
              <a:buFont typeface="Arial" panose="020B0604020202020204" pitchFamily="34" charset="0"/>
              <a:buChar char="•"/>
              <a:defRPr sz="1500" kern="1200" baseline="0">
                <a:solidFill>
                  <a:schemeClr val="bg1"/>
                </a:solidFill>
                <a:latin typeface="Arial" panose="020B0604020202020204" pitchFamily="34" charset="0"/>
                <a:ea typeface="+mn-ea"/>
                <a:cs typeface="Arial" panose="020B0604020202020204" pitchFamily="34" charset="0"/>
              </a:defRPr>
            </a:lvl3pPr>
            <a:lvl4pPr marL="1350000" indent="-216000" algn="l" defTabSz="914400" rtl="0" eaLnBrk="1" latinLnBrk="0" hangingPunct="1">
              <a:spcBef>
                <a:spcPts val="600"/>
              </a:spcBef>
              <a:spcAft>
                <a:spcPts val="50"/>
              </a:spcAft>
              <a:buFont typeface="Arial" panose="020B0604020202020204" pitchFamily="34" charset="0"/>
              <a:buChar char="•"/>
              <a:defRPr sz="1500" kern="1200" baseline="0">
                <a:solidFill>
                  <a:schemeClr val="bg1"/>
                </a:solidFill>
                <a:latin typeface="Arial" panose="020B0604020202020204" pitchFamily="34" charset="0"/>
                <a:ea typeface="+mn-ea"/>
                <a:cs typeface="Arial" panose="020B0604020202020204" pitchFamily="34" charset="0"/>
              </a:defRPr>
            </a:lvl4pPr>
            <a:lvl5pPr marL="1728000" indent="-216000" algn="l" defTabSz="914400" rtl="0" eaLnBrk="1" latinLnBrk="0" hangingPunct="1">
              <a:spcBef>
                <a:spcPts val="600"/>
              </a:spcBef>
              <a:spcAft>
                <a:spcPts val="50"/>
              </a:spcAft>
              <a:buFont typeface="Arial" panose="020B0604020202020204" pitchFamily="34" charset="0"/>
              <a:buChar char="•"/>
              <a:defRPr sz="1500" kern="1200" baseline="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389" i="1" dirty="0">
                <a:latin typeface="Calibri" panose="020F0502020204030204" pitchFamily="34" charset="0"/>
                <a:ea typeface="+mj-ea"/>
                <a:cs typeface="Arial" charset="0"/>
              </a:rPr>
              <a:t>Ihre Berufsberaterin Susanne Steinhart</a:t>
            </a:r>
          </a:p>
        </p:txBody>
      </p:sp>
      <p:pic>
        <p:nvPicPr>
          <p:cNvPr id="16" name="Grafik 15">
            <a:extLst>
              <a:ext uri="{FF2B5EF4-FFF2-40B4-BE49-F238E27FC236}">
                <a16:creationId xmlns:a16="http://schemas.microsoft.com/office/drawing/2014/main" id="{C9E5BD96-6224-4054-A8AE-F81E2E8BE8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282" y="953591"/>
            <a:ext cx="3794275" cy="27127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59416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2"/>
          <p:cNvSpPr>
            <a:spLocks noChangeArrowheads="1"/>
          </p:cNvSpPr>
          <p:nvPr/>
        </p:nvSpPr>
        <p:spPr bwMode="auto">
          <a:xfrm>
            <a:off x="4715799" y="2362441"/>
            <a:ext cx="1805015" cy="1829090"/>
          </a:xfrm>
          <a:prstGeom prst="roundRect">
            <a:avLst/>
          </a:prstGeom>
          <a:solidFill>
            <a:srgbClr val="FFC000"/>
          </a:solidFill>
          <a:ln>
            <a:noFill/>
            <a:headEnd/>
            <a:tailEnd/>
          </a:ln>
        </p:spPr>
        <p:style>
          <a:lnRef idx="2">
            <a:schemeClr val="accent2"/>
          </a:lnRef>
          <a:fillRef idx="1">
            <a:schemeClr val="lt1"/>
          </a:fillRef>
          <a:effectRef idx="0">
            <a:schemeClr val="accent2"/>
          </a:effectRef>
          <a:fontRef idx="minor">
            <a:schemeClr val="dk1"/>
          </a:fontRef>
        </p:style>
        <p:txBody>
          <a:bodyPr lIns="26871" tIns="26871" rIns="26871" bIns="26871" anchor="ctr"/>
          <a:lstStyle/>
          <a:p>
            <a:pPr algn="ctr" defTabSz="682498">
              <a:lnSpc>
                <a:spcPct val="90000"/>
              </a:lnSpc>
              <a:spcBef>
                <a:spcPct val="50000"/>
              </a:spcBef>
              <a:defRPr/>
            </a:pPr>
            <a:r>
              <a:rPr lang="de-DE" sz="1194" b="1" dirty="0">
                <a:solidFill>
                  <a:srgbClr val="000000"/>
                </a:solidFill>
              </a:rPr>
              <a:t>Berufskolleg</a:t>
            </a:r>
          </a:p>
          <a:p>
            <a:pPr algn="ctr" defTabSz="682498">
              <a:lnSpc>
                <a:spcPct val="90000"/>
              </a:lnSpc>
              <a:spcBef>
                <a:spcPct val="50000"/>
              </a:spcBef>
              <a:defRPr/>
            </a:pPr>
            <a:r>
              <a:rPr lang="de-DE" sz="1194" b="1" dirty="0">
                <a:solidFill>
                  <a:srgbClr val="000000"/>
                </a:solidFill>
              </a:rPr>
              <a:t>2 Jahre</a:t>
            </a:r>
          </a:p>
          <a:p>
            <a:pPr defTabSz="682498">
              <a:lnSpc>
                <a:spcPct val="90000"/>
              </a:lnSpc>
              <a:spcBef>
                <a:spcPct val="50000"/>
              </a:spcBef>
              <a:defRPr/>
            </a:pPr>
            <a:r>
              <a:rPr lang="de-DE" sz="1200" dirty="0">
                <a:solidFill>
                  <a:schemeClr val="tx1"/>
                </a:solidFill>
              </a:rPr>
              <a:t>z.B. kaufmännisch, technisch, Gesundheit/Pflege</a:t>
            </a:r>
            <a:endParaRPr lang="de-DE" sz="1194" b="1" dirty="0">
              <a:solidFill>
                <a:srgbClr val="000000"/>
              </a:solidFill>
              <a:ea typeface="Microsoft YaHei"/>
              <a:cs typeface="Lucida Sans Unicode" pitchFamily="34" charset="0"/>
            </a:endParaRPr>
          </a:p>
        </p:txBody>
      </p:sp>
      <p:cxnSp>
        <p:nvCxnSpPr>
          <p:cNvPr id="40968" name="AutoShape 14"/>
          <p:cNvCxnSpPr>
            <a:cxnSpLocks noChangeShapeType="1"/>
          </p:cNvCxnSpPr>
          <p:nvPr/>
        </p:nvCxnSpPr>
        <p:spPr bwMode="auto">
          <a:xfrm flipV="1">
            <a:off x="5686893" y="2343475"/>
            <a:ext cx="449271" cy="904469"/>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sp>
        <p:nvSpPr>
          <p:cNvPr id="3" name="Textfeld 2"/>
          <p:cNvSpPr txBox="1"/>
          <p:nvPr/>
        </p:nvSpPr>
        <p:spPr>
          <a:xfrm>
            <a:off x="6957725" y="1037688"/>
            <a:ext cx="1636827" cy="418564"/>
          </a:xfrm>
          <a:prstGeom prst="roundRect">
            <a:avLst/>
          </a:prstGeom>
          <a:solidFill>
            <a:srgbClr val="7030A0"/>
          </a:solidFill>
          <a:ln>
            <a:noFill/>
            <a:headEnd/>
            <a:tailEnd/>
          </a:ln>
        </p:spPr>
        <p:style>
          <a:lnRef idx="1">
            <a:schemeClr val="dk1"/>
          </a:lnRef>
          <a:fillRef idx="2">
            <a:schemeClr val="dk1"/>
          </a:fillRef>
          <a:effectRef idx="1">
            <a:schemeClr val="dk1"/>
          </a:effectRef>
          <a:fontRef idx="minor">
            <a:schemeClr val="dk1"/>
          </a:fontRef>
        </p:style>
        <p:txBody>
          <a:bodyPr lIns="26982" tIns="26982" rIns="26982" bIns="26982" anchor="ctr"/>
          <a:lstStyle>
            <a:defPPr>
              <a:defRPr lang="de-DE"/>
            </a:defPPr>
            <a:lvl1pPr algn="ctr">
              <a:defRPr sz="1600" b="1"/>
            </a:lvl1pPr>
          </a:lstStyle>
          <a:p>
            <a:pPr defTabSz="682498">
              <a:lnSpc>
                <a:spcPct val="90000"/>
              </a:lnSpc>
              <a:spcBef>
                <a:spcPct val="50000"/>
              </a:spcBef>
              <a:defRPr/>
            </a:pPr>
            <a:r>
              <a:rPr lang="de-DE" dirty="0">
                <a:solidFill>
                  <a:schemeClr val="bg1"/>
                </a:solidFill>
              </a:rPr>
              <a:t>Studium</a:t>
            </a:r>
          </a:p>
        </p:txBody>
      </p:sp>
      <p:sp>
        <p:nvSpPr>
          <p:cNvPr id="31" name="Rectangle 9"/>
          <p:cNvSpPr>
            <a:spLocks noChangeArrowheads="1"/>
          </p:cNvSpPr>
          <p:nvPr/>
        </p:nvSpPr>
        <p:spPr bwMode="auto">
          <a:xfrm>
            <a:off x="256939" y="4230577"/>
            <a:ext cx="8622565" cy="329544"/>
          </a:xfrm>
          <a:prstGeom prst="roundRect">
            <a:avLst/>
          </a:prstGeom>
          <a:solidFill>
            <a:schemeClr val="accent6">
              <a:lumMod val="60000"/>
              <a:lumOff val="40000"/>
            </a:schemeClr>
          </a:solidFill>
          <a:ln>
            <a:noFill/>
            <a:headEnd/>
            <a:tailEnd/>
          </a:ln>
          <a:extLst/>
        </p:spPr>
        <p:style>
          <a:lnRef idx="1">
            <a:schemeClr val="accent1"/>
          </a:lnRef>
          <a:fillRef idx="2">
            <a:schemeClr val="accent1"/>
          </a:fillRef>
          <a:effectRef idx="1">
            <a:schemeClr val="accent1"/>
          </a:effectRef>
          <a:fontRef idx="minor">
            <a:schemeClr val="dk1"/>
          </a:fontRef>
        </p:style>
        <p:txBody>
          <a:bodyPr wrap="none" lIns="0" tIns="0" rIns="0" bIns="0" anchor="ctr"/>
          <a:lstStyle/>
          <a:p>
            <a:pPr algn="ctr" defTabSz="682498">
              <a:lnSpc>
                <a:spcPct val="90000"/>
              </a:lnSpc>
              <a:spcBef>
                <a:spcPct val="50000"/>
              </a:spcBef>
              <a:buClr>
                <a:srgbClr val="FF3300"/>
              </a:buClr>
              <a:buSzPct val="100000"/>
              <a:tabLst>
                <a:tab pos="0" algn="l"/>
                <a:tab pos="682498" algn="l"/>
                <a:tab pos="1364994" algn="l"/>
                <a:tab pos="2047492" algn="l"/>
                <a:tab pos="2729990" algn="l"/>
                <a:tab pos="3412487" algn="l"/>
                <a:tab pos="4094984" algn="l"/>
                <a:tab pos="4777481" algn="l"/>
                <a:tab pos="5459979" algn="l"/>
                <a:tab pos="6142477" algn="l"/>
                <a:tab pos="6824973" algn="l"/>
                <a:tab pos="7507471" algn="l"/>
              </a:tabLst>
              <a:defRPr/>
            </a:pPr>
            <a:r>
              <a:rPr lang="de-DE" altLang="de-DE" sz="2090" b="1" dirty="0">
                <a:solidFill>
                  <a:srgbClr val="FF0000"/>
                </a:solidFill>
              </a:rPr>
              <a:t>Realschulabschluss</a:t>
            </a:r>
          </a:p>
        </p:txBody>
      </p:sp>
      <p:cxnSp>
        <p:nvCxnSpPr>
          <p:cNvPr id="25" name="Gerade Verbindung mit Pfeil 24"/>
          <p:cNvCxnSpPr>
            <a:cxnSpLocks/>
          </p:cNvCxnSpPr>
          <p:nvPr/>
        </p:nvCxnSpPr>
        <p:spPr>
          <a:xfrm flipV="1">
            <a:off x="2410451" y="1871200"/>
            <a:ext cx="127219" cy="382303"/>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28" name="Gerade Verbindung mit Pfeil 27"/>
          <p:cNvCxnSpPr>
            <a:cxnSpLocks/>
          </p:cNvCxnSpPr>
          <p:nvPr/>
        </p:nvCxnSpPr>
        <p:spPr>
          <a:xfrm flipH="1" flipV="1">
            <a:off x="5021151" y="1891760"/>
            <a:ext cx="198454" cy="350166"/>
          </a:xfrm>
          <a:prstGeom prst="straightConnector1">
            <a:avLst/>
          </a:prstGeom>
          <a:ln>
            <a:solidFill>
              <a:srgbClr val="FF6600"/>
            </a:solidFill>
            <a:tailEnd type="triangle"/>
          </a:ln>
        </p:spPr>
        <p:style>
          <a:lnRef idx="3">
            <a:schemeClr val="accent3"/>
          </a:lnRef>
          <a:fillRef idx="0">
            <a:schemeClr val="accent3"/>
          </a:fillRef>
          <a:effectRef idx="2">
            <a:schemeClr val="accent3"/>
          </a:effectRef>
          <a:fontRef idx="minor">
            <a:schemeClr val="tx1"/>
          </a:fontRef>
        </p:style>
      </p:cxnSp>
      <p:sp>
        <p:nvSpPr>
          <p:cNvPr id="20" name="Rectangle 10"/>
          <p:cNvSpPr>
            <a:spLocks noChangeArrowheads="1"/>
          </p:cNvSpPr>
          <p:nvPr/>
        </p:nvSpPr>
        <p:spPr bwMode="auto">
          <a:xfrm>
            <a:off x="201154" y="2341095"/>
            <a:ext cx="1361360" cy="1839758"/>
          </a:xfrm>
          <a:prstGeom prst="roundRect">
            <a:avLst/>
          </a:prstGeom>
          <a:solidFill>
            <a:srgbClr val="00B0F0">
              <a:alpha val="80000"/>
            </a:srgbClr>
          </a:solidFill>
          <a:ln>
            <a:noFill/>
            <a:headEnd/>
            <a:tailEnd/>
          </a:ln>
        </p:spPr>
        <p:style>
          <a:lnRef idx="2">
            <a:schemeClr val="accent2"/>
          </a:lnRef>
          <a:fillRef idx="1">
            <a:schemeClr val="lt1"/>
          </a:fillRef>
          <a:effectRef idx="0">
            <a:schemeClr val="accent2"/>
          </a:effectRef>
          <a:fontRef idx="minor">
            <a:schemeClr val="dk1"/>
          </a:fontRef>
        </p:style>
        <p:txBody>
          <a:bodyPr lIns="26871" tIns="26871" rIns="26871" bIns="26871" anchor="ctr"/>
          <a:lstStyle/>
          <a:p>
            <a:pPr algn="ctr" defTabSz="682498">
              <a:lnSpc>
                <a:spcPct val="90000"/>
              </a:lnSpc>
              <a:spcBef>
                <a:spcPct val="50000"/>
              </a:spcBef>
              <a:buClr>
                <a:srgbClr val="000000"/>
              </a:buClr>
              <a:buSzPct val="100000"/>
              <a:tabLst>
                <a:tab pos="0" algn="l"/>
                <a:tab pos="682498" algn="l"/>
                <a:tab pos="1364994" algn="l"/>
                <a:tab pos="2047492" algn="l"/>
                <a:tab pos="2729990" algn="l"/>
                <a:tab pos="3412487" algn="l"/>
                <a:tab pos="4094984" algn="l"/>
                <a:tab pos="4777481" algn="l"/>
                <a:tab pos="5459979" algn="l"/>
                <a:tab pos="6142477" algn="l"/>
                <a:tab pos="6824973" algn="l"/>
                <a:tab pos="7507471" algn="l"/>
              </a:tabLst>
              <a:defRPr/>
            </a:pPr>
            <a:r>
              <a:rPr lang="de-DE" sz="1194" b="1" dirty="0">
                <a:solidFill>
                  <a:srgbClr val="000000"/>
                </a:solidFill>
                <a:ea typeface="Microsoft YaHei"/>
                <a:cs typeface="Lucida Sans Unicode" pitchFamily="34" charset="0"/>
              </a:rPr>
              <a:t>Überbrückungs-möglichkeiten</a:t>
            </a:r>
          </a:p>
          <a:p>
            <a:pPr algn="ctr">
              <a:lnSpc>
                <a:spcPct val="90000"/>
              </a:lnSpc>
              <a:spcBef>
                <a:spcPct val="50000"/>
              </a:spcBef>
              <a:buClr>
                <a:srgbClr val="000000"/>
              </a:buClr>
              <a:buSzPct val="100000"/>
              <a:tabLst>
                <a:tab pos="0" algn="l"/>
                <a:tab pos="682782" algn="l"/>
                <a:tab pos="1365565" algn="l"/>
                <a:tab pos="2048347" algn="l"/>
                <a:tab pos="2731130" algn="l"/>
                <a:tab pos="3413912" algn="l"/>
                <a:tab pos="4096695" algn="l"/>
                <a:tab pos="4779477" algn="l"/>
                <a:tab pos="5462260" algn="l"/>
                <a:tab pos="6145042" algn="l"/>
                <a:tab pos="6827825" algn="l"/>
                <a:tab pos="7510607" algn="l"/>
              </a:tabLst>
              <a:defRPr/>
            </a:pPr>
            <a:r>
              <a:rPr lang="de-DE" sz="1200" dirty="0">
                <a:ea typeface="Microsoft YaHei"/>
                <a:cs typeface="Lucida Sans Unicode" pitchFamily="34" charset="0"/>
              </a:rPr>
              <a:t>FSJ</a:t>
            </a:r>
          </a:p>
          <a:p>
            <a:pPr algn="ctr">
              <a:lnSpc>
                <a:spcPct val="90000"/>
              </a:lnSpc>
              <a:spcBef>
                <a:spcPct val="50000"/>
              </a:spcBef>
              <a:buClr>
                <a:srgbClr val="000000"/>
              </a:buClr>
              <a:buSzPct val="100000"/>
              <a:tabLst>
                <a:tab pos="0" algn="l"/>
                <a:tab pos="682782" algn="l"/>
                <a:tab pos="1365565" algn="l"/>
                <a:tab pos="2048347" algn="l"/>
                <a:tab pos="2731130" algn="l"/>
                <a:tab pos="3413912" algn="l"/>
                <a:tab pos="4096695" algn="l"/>
                <a:tab pos="4779477" algn="l"/>
                <a:tab pos="5462260" algn="l"/>
                <a:tab pos="6145042" algn="l"/>
                <a:tab pos="6827825" algn="l"/>
                <a:tab pos="7510607" algn="l"/>
              </a:tabLst>
              <a:defRPr/>
            </a:pPr>
            <a:r>
              <a:rPr lang="de-DE" sz="1200" dirty="0">
                <a:ea typeface="Microsoft YaHei"/>
                <a:cs typeface="Lucida Sans Unicode" pitchFamily="34" charset="0"/>
              </a:rPr>
              <a:t>FÖJ</a:t>
            </a:r>
          </a:p>
          <a:p>
            <a:pPr algn="ctr">
              <a:lnSpc>
                <a:spcPct val="90000"/>
              </a:lnSpc>
              <a:spcBef>
                <a:spcPct val="50000"/>
              </a:spcBef>
              <a:buClr>
                <a:srgbClr val="000000"/>
              </a:buClr>
              <a:buSzPct val="100000"/>
              <a:tabLst>
                <a:tab pos="0" algn="l"/>
                <a:tab pos="682782" algn="l"/>
                <a:tab pos="1365565" algn="l"/>
                <a:tab pos="2048347" algn="l"/>
                <a:tab pos="2731130" algn="l"/>
                <a:tab pos="3413912" algn="l"/>
                <a:tab pos="4096695" algn="l"/>
                <a:tab pos="4779477" algn="l"/>
                <a:tab pos="5462260" algn="l"/>
                <a:tab pos="6145042" algn="l"/>
                <a:tab pos="6827825" algn="l"/>
                <a:tab pos="7510607" algn="l"/>
              </a:tabLst>
              <a:defRPr/>
            </a:pPr>
            <a:r>
              <a:rPr lang="de-DE" sz="1200" dirty="0">
                <a:ea typeface="Microsoft YaHei"/>
                <a:cs typeface="Lucida Sans Unicode" pitchFamily="34" charset="0"/>
              </a:rPr>
              <a:t>FKJ</a:t>
            </a:r>
          </a:p>
          <a:p>
            <a:pPr algn="ctr">
              <a:lnSpc>
                <a:spcPct val="90000"/>
              </a:lnSpc>
              <a:spcBef>
                <a:spcPct val="50000"/>
              </a:spcBef>
              <a:buClr>
                <a:srgbClr val="000000"/>
              </a:buClr>
              <a:buSzPct val="100000"/>
              <a:tabLst>
                <a:tab pos="0" algn="l"/>
                <a:tab pos="682782" algn="l"/>
                <a:tab pos="1365565" algn="l"/>
                <a:tab pos="2048347" algn="l"/>
                <a:tab pos="2731130" algn="l"/>
                <a:tab pos="3413912" algn="l"/>
                <a:tab pos="4096695" algn="l"/>
                <a:tab pos="4779477" algn="l"/>
                <a:tab pos="5462260" algn="l"/>
                <a:tab pos="6145042" algn="l"/>
                <a:tab pos="6827825" algn="l"/>
                <a:tab pos="7510607" algn="l"/>
              </a:tabLst>
              <a:defRPr/>
            </a:pPr>
            <a:r>
              <a:rPr lang="de-DE" sz="1200" dirty="0">
                <a:ea typeface="Microsoft YaHei"/>
                <a:cs typeface="Lucida Sans Unicode" pitchFamily="34" charset="0"/>
              </a:rPr>
              <a:t>Bundes-</a:t>
            </a:r>
            <a:br>
              <a:rPr lang="de-DE" sz="1200" dirty="0">
                <a:ea typeface="Microsoft YaHei"/>
                <a:cs typeface="Lucida Sans Unicode" pitchFamily="34" charset="0"/>
              </a:rPr>
            </a:br>
            <a:r>
              <a:rPr lang="de-DE" sz="1200" dirty="0">
                <a:ea typeface="Microsoft YaHei"/>
                <a:cs typeface="Lucida Sans Unicode" pitchFamily="34" charset="0"/>
              </a:rPr>
              <a:t>freiwilligen-</a:t>
            </a:r>
            <a:br>
              <a:rPr lang="de-DE" sz="1200" dirty="0">
                <a:ea typeface="Microsoft YaHei"/>
                <a:cs typeface="Lucida Sans Unicode" pitchFamily="34" charset="0"/>
              </a:rPr>
            </a:br>
            <a:r>
              <a:rPr lang="de-DE" sz="1200" dirty="0">
                <a:ea typeface="Microsoft YaHei"/>
                <a:cs typeface="Lucida Sans Unicode" pitchFamily="34" charset="0"/>
              </a:rPr>
              <a:t>dienst</a:t>
            </a:r>
            <a:endParaRPr lang="de-DE" sz="1194" dirty="0">
              <a:solidFill>
                <a:srgbClr val="000000"/>
              </a:solidFill>
            </a:endParaRPr>
          </a:p>
        </p:txBody>
      </p:sp>
      <p:cxnSp>
        <p:nvCxnSpPr>
          <p:cNvPr id="29" name="Gerade Verbindung mit Pfeil 28">
            <a:extLst>
              <a:ext uri="{FF2B5EF4-FFF2-40B4-BE49-F238E27FC236}">
                <a16:creationId xmlns:a16="http://schemas.microsoft.com/office/drawing/2014/main" id="{65C64193-1580-4EF2-A7C7-349DEC942707}"/>
              </a:ext>
            </a:extLst>
          </p:cNvPr>
          <p:cNvCxnSpPr>
            <a:cxnSpLocks/>
          </p:cNvCxnSpPr>
          <p:nvPr/>
        </p:nvCxnSpPr>
        <p:spPr>
          <a:xfrm flipV="1">
            <a:off x="950667" y="1836132"/>
            <a:ext cx="578065" cy="439769"/>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15" name="Pfeil: nach oben 14">
            <a:extLst>
              <a:ext uri="{FF2B5EF4-FFF2-40B4-BE49-F238E27FC236}">
                <a16:creationId xmlns:a16="http://schemas.microsoft.com/office/drawing/2014/main" id="{5EE54B69-673D-4461-A314-BD961D941CEA}"/>
              </a:ext>
            </a:extLst>
          </p:cNvPr>
          <p:cNvSpPr/>
          <p:nvPr/>
        </p:nvSpPr>
        <p:spPr>
          <a:xfrm>
            <a:off x="3185619" y="2059615"/>
            <a:ext cx="1348997" cy="2044826"/>
          </a:xfrm>
          <a:prstGeom prst="up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itel 1">
            <a:extLst>
              <a:ext uri="{FF2B5EF4-FFF2-40B4-BE49-F238E27FC236}">
                <a16:creationId xmlns:a16="http://schemas.microsoft.com/office/drawing/2014/main" id="{E538AEE3-009B-4D4D-86A4-CF3D294BAED6}"/>
              </a:ext>
            </a:extLst>
          </p:cNvPr>
          <p:cNvSpPr txBox="1">
            <a:spLocks/>
          </p:cNvSpPr>
          <p:nvPr/>
        </p:nvSpPr>
        <p:spPr>
          <a:xfrm>
            <a:off x="590400" y="144000"/>
            <a:ext cx="8229600" cy="85725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spcAft>
                <a:spcPts val="373"/>
              </a:spcAft>
              <a:buNone/>
              <a:defRPr sz="2400" b="1" kern="1200">
                <a:solidFill>
                  <a:srgbClr val="FFFFFF"/>
                </a:solidFill>
                <a:latin typeface="Arial" pitchFamily="34" charset="0"/>
                <a:ea typeface="+mj-ea"/>
                <a:cs typeface="Arial" pitchFamily="34" charset="0"/>
              </a:defRPr>
            </a:lvl1pPr>
          </a:lstStyle>
          <a:p>
            <a:r>
              <a:rPr lang="de-DE" altLang="de-DE" dirty="0">
                <a:solidFill>
                  <a:srgbClr val="000000"/>
                </a:solidFill>
              </a:rPr>
              <a:t>Möglichkeiten nach der Mittleren Reife</a:t>
            </a:r>
            <a:endParaRPr lang="de-DE" dirty="0"/>
          </a:p>
        </p:txBody>
      </p:sp>
      <p:sp>
        <p:nvSpPr>
          <p:cNvPr id="21" name="Rectangle 10">
            <a:extLst>
              <a:ext uri="{FF2B5EF4-FFF2-40B4-BE49-F238E27FC236}">
                <a16:creationId xmlns:a16="http://schemas.microsoft.com/office/drawing/2014/main" id="{18660B23-4199-4B88-984C-132EBE978689}"/>
              </a:ext>
            </a:extLst>
          </p:cNvPr>
          <p:cNvSpPr>
            <a:spLocks noChangeArrowheads="1"/>
          </p:cNvSpPr>
          <p:nvPr/>
        </p:nvSpPr>
        <p:spPr bwMode="auto">
          <a:xfrm>
            <a:off x="1699568" y="2321927"/>
            <a:ext cx="1348997" cy="1880272"/>
          </a:xfrm>
          <a:prstGeom prst="roundRect">
            <a:avLst/>
          </a:prstGeom>
          <a:solidFill>
            <a:srgbClr val="00B0F0">
              <a:alpha val="80000"/>
            </a:srgbClr>
          </a:solidFill>
          <a:ln>
            <a:noFill/>
            <a:headEnd/>
            <a:tailEnd/>
          </a:ln>
        </p:spPr>
        <p:style>
          <a:lnRef idx="2">
            <a:schemeClr val="accent2"/>
          </a:lnRef>
          <a:fillRef idx="1">
            <a:schemeClr val="lt1"/>
          </a:fillRef>
          <a:effectRef idx="0">
            <a:schemeClr val="accent2"/>
          </a:effectRef>
          <a:fontRef idx="minor">
            <a:schemeClr val="dk1"/>
          </a:fontRef>
        </p:style>
        <p:txBody>
          <a:bodyPr lIns="26871" tIns="26871" rIns="26871" bIns="26871" anchor="ctr"/>
          <a:lstStyle/>
          <a:p>
            <a:pPr algn="ctr" defTabSz="682498">
              <a:lnSpc>
                <a:spcPct val="90000"/>
              </a:lnSpc>
              <a:spcBef>
                <a:spcPct val="50000"/>
              </a:spcBef>
              <a:buClr>
                <a:srgbClr val="000000"/>
              </a:buClr>
              <a:buSzPct val="100000"/>
              <a:tabLst>
                <a:tab pos="0" algn="l"/>
                <a:tab pos="682498" algn="l"/>
                <a:tab pos="1364994" algn="l"/>
                <a:tab pos="2047492" algn="l"/>
                <a:tab pos="2729990" algn="l"/>
                <a:tab pos="3412487" algn="l"/>
                <a:tab pos="4094984" algn="l"/>
                <a:tab pos="4777481" algn="l"/>
                <a:tab pos="5459979" algn="l"/>
                <a:tab pos="6142477" algn="l"/>
                <a:tab pos="6824973" algn="l"/>
                <a:tab pos="7507471" algn="l"/>
              </a:tabLst>
              <a:defRPr/>
            </a:pPr>
            <a:r>
              <a:rPr lang="de-DE" sz="1194" b="1" dirty="0">
                <a:solidFill>
                  <a:srgbClr val="000000"/>
                </a:solidFill>
                <a:ea typeface="Microsoft YaHei"/>
                <a:cs typeface="Lucida Sans Unicode" pitchFamily="34" charset="0"/>
              </a:rPr>
              <a:t>Langzeit-praktikum </a:t>
            </a:r>
            <a:r>
              <a:rPr lang="de-DE" sz="1194" dirty="0">
                <a:solidFill>
                  <a:srgbClr val="000000"/>
                </a:solidFill>
                <a:ea typeface="Microsoft YaHei"/>
                <a:cs typeface="Lucida Sans Unicode" pitchFamily="34" charset="0"/>
              </a:rPr>
              <a:t>in einem Wunschberuf</a:t>
            </a:r>
          </a:p>
          <a:p>
            <a:pPr algn="ctr" defTabSz="682498">
              <a:lnSpc>
                <a:spcPct val="90000"/>
              </a:lnSpc>
              <a:spcBef>
                <a:spcPct val="50000"/>
              </a:spcBef>
              <a:buClr>
                <a:srgbClr val="000000"/>
              </a:buClr>
              <a:buSzPct val="100000"/>
              <a:tabLst>
                <a:tab pos="0" algn="l"/>
                <a:tab pos="682498" algn="l"/>
                <a:tab pos="1364994" algn="l"/>
                <a:tab pos="2047492" algn="l"/>
                <a:tab pos="2729990" algn="l"/>
                <a:tab pos="3412487" algn="l"/>
                <a:tab pos="4094984" algn="l"/>
                <a:tab pos="4777481" algn="l"/>
                <a:tab pos="5459979" algn="l"/>
                <a:tab pos="6142477" algn="l"/>
                <a:tab pos="6824973" algn="l"/>
                <a:tab pos="7507471" algn="l"/>
              </a:tabLst>
              <a:defRPr/>
            </a:pPr>
            <a:r>
              <a:rPr lang="de-DE" sz="1194" dirty="0">
                <a:solidFill>
                  <a:srgbClr val="000000"/>
                </a:solidFill>
                <a:ea typeface="Microsoft YaHei"/>
                <a:cs typeface="Lucida Sans Unicode" pitchFamily="34" charset="0"/>
              </a:rPr>
              <a:t>= </a:t>
            </a:r>
            <a:r>
              <a:rPr lang="de-DE" sz="1194" b="1" dirty="0">
                <a:solidFill>
                  <a:srgbClr val="000000"/>
                </a:solidFill>
                <a:ea typeface="Microsoft YaHei"/>
                <a:cs typeface="Lucida Sans Unicode" pitchFamily="34" charset="0"/>
              </a:rPr>
              <a:t>Einstiegs-qualifizierung</a:t>
            </a:r>
            <a:endParaRPr lang="de-DE" sz="1194" dirty="0">
              <a:solidFill>
                <a:srgbClr val="000000"/>
              </a:solidFill>
            </a:endParaRPr>
          </a:p>
        </p:txBody>
      </p:sp>
      <p:sp>
        <p:nvSpPr>
          <p:cNvPr id="22" name="Rectangle 12">
            <a:extLst>
              <a:ext uri="{FF2B5EF4-FFF2-40B4-BE49-F238E27FC236}">
                <a16:creationId xmlns:a16="http://schemas.microsoft.com/office/drawing/2014/main" id="{29EFAB89-34B1-46D0-A4AF-7123B590387A}"/>
              </a:ext>
            </a:extLst>
          </p:cNvPr>
          <p:cNvSpPr>
            <a:spLocks noChangeArrowheads="1"/>
          </p:cNvSpPr>
          <p:nvPr/>
        </p:nvSpPr>
        <p:spPr bwMode="auto">
          <a:xfrm>
            <a:off x="6570603" y="1904868"/>
            <a:ext cx="2408728" cy="2297331"/>
          </a:xfrm>
          <a:prstGeom prst="roundRect">
            <a:avLst/>
          </a:prstGeom>
          <a:solidFill>
            <a:srgbClr val="FFC000"/>
          </a:solidFill>
          <a:ln>
            <a:noFill/>
            <a:headEnd/>
            <a:tailEnd/>
          </a:ln>
        </p:spPr>
        <p:style>
          <a:lnRef idx="2">
            <a:schemeClr val="accent2"/>
          </a:lnRef>
          <a:fillRef idx="1">
            <a:schemeClr val="lt1"/>
          </a:fillRef>
          <a:effectRef idx="0">
            <a:schemeClr val="accent2"/>
          </a:effectRef>
          <a:fontRef idx="minor">
            <a:schemeClr val="dk1"/>
          </a:fontRef>
        </p:style>
        <p:txBody>
          <a:bodyPr lIns="26871" tIns="26871" rIns="26871" bIns="26871" anchor="ctr"/>
          <a:lstStyle/>
          <a:p>
            <a:pPr algn="ctr" defTabSz="682498">
              <a:lnSpc>
                <a:spcPct val="90000"/>
              </a:lnSpc>
              <a:spcBef>
                <a:spcPct val="50000"/>
              </a:spcBef>
              <a:defRPr/>
            </a:pPr>
            <a:r>
              <a:rPr lang="de-DE" sz="1194" b="1" dirty="0">
                <a:solidFill>
                  <a:srgbClr val="000000"/>
                </a:solidFill>
              </a:rPr>
              <a:t>Berufliches Gymnasium</a:t>
            </a:r>
            <a:br>
              <a:rPr lang="de-DE" sz="1194" b="1" dirty="0">
                <a:solidFill>
                  <a:srgbClr val="000000"/>
                </a:solidFill>
              </a:rPr>
            </a:br>
            <a:r>
              <a:rPr lang="de-DE" sz="1194" b="1" dirty="0">
                <a:solidFill>
                  <a:srgbClr val="000000"/>
                </a:solidFill>
              </a:rPr>
              <a:t>Gymnasiale Oberstufe GMS</a:t>
            </a:r>
            <a:br>
              <a:rPr lang="de-DE" sz="1194" b="1" dirty="0">
                <a:solidFill>
                  <a:srgbClr val="000000"/>
                </a:solidFill>
              </a:rPr>
            </a:br>
            <a:r>
              <a:rPr lang="de-DE" sz="1194" b="1" dirty="0">
                <a:solidFill>
                  <a:srgbClr val="000000"/>
                </a:solidFill>
              </a:rPr>
              <a:t>Oberstufe </a:t>
            </a:r>
            <a:r>
              <a:rPr lang="de-DE" sz="1194" b="1" dirty="0" err="1">
                <a:solidFill>
                  <a:srgbClr val="000000"/>
                </a:solidFill>
              </a:rPr>
              <a:t>Allg.bild</a:t>
            </a:r>
            <a:r>
              <a:rPr lang="de-DE" sz="1194" b="1" dirty="0">
                <a:solidFill>
                  <a:srgbClr val="000000"/>
                </a:solidFill>
              </a:rPr>
              <a:t>. Schule </a:t>
            </a:r>
          </a:p>
          <a:p>
            <a:pPr algn="ctr" defTabSz="682498">
              <a:lnSpc>
                <a:spcPct val="90000"/>
              </a:lnSpc>
              <a:spcBef>
                <a:spcPct val="50000"/>
              </a:spcBef>
              <a:defRPr/>
            </a:pPr>
            <a:r>
              <a:rPr lang="de-DE" sz="1194" b="1" dirty="0">
                <a:solidFill>
                  <a:srgbClr val="000000"/>
                </a:solidFill>
              </a:rPr>
              <a:t>3 Jahre</a:t>
            </a:r>
            <a:br>
              <a:rPr lang="de-DE" sz="1194" b="1" dirty="0">
                <a:solidFill>
                  <a:srgbClr val="000000"/>
                </a:solidFill>
              </a:rPr>
            </a:br>
            <a:r>
              <a:rPr lang="de-DE" sz="1200" dirty="0">
                <a:solidFill>
                  <a:schemeClr val="tx1"/>
                </a:solidFill>
              </a:rPr>
              <a:t>Profile:</a:t>
            </a:r>
          </a:p>
          <a:p>
            <a:pPr marL="171450" indent="-171450">
              <a:buFont typeface="Arial" panose="020B0604020202020204" pitchFamily="34" charset="0"/>
              <a:buChar char="•"/>
            </a:pPr>
            <a:r>
              <a:rPr lang="de-DE" sz="1000" dirty="0">
                <a:solidFill>
                  <a:schemeClr val="tx1"/>
                </a:solidFill>
              </a:rPr>
              <a:t>Wirtschaft</a:t>
            </a:r>
          </a:p>
          <a:p>
            <a:pPr marL="171450" indent="-171450">
              <a:buFont typeface="Arial" panose="020B0604020202020204" pitchFamily="34" charset="0"/>
              <a:buChar char="•"/>
            </a:pPr>
            <a:r>
              <a:rPr lang="de-DE" sz="1000" dirty="0">
                <a:solidFill>
                  <a:schemeClr val="tx1"/>
                </a:solidFill>
              </a:rPr>
              <a:t>Technik</a:t>
            </a:r>
          </a:p>
          <a:p>
            <a:pPr marL="171450" indent="-171450">
              <a:buFont typeface="Arial" panose="020B0604020202020204" pitchFamily="34" charset="0"/>
              <a:buChar char="•"/>
            </a:pPr>
            <a:r>
              <a:rPr lang="de-DE" sz="1000" dirty="0">
                <a:solidFill>
                  <a:schemeClr val="tx1"/>
                </a:solidFill>
              </a:rPr>
              <a:t>Sozial</a:t>
            </a:r>
          </a:p>
          <a:p>
            <a:pPr marL="171450" indent="-171450">
              <a:buFont typeface="Arial" panose="020B0604020202020204" pitchFamily="34" charset="0"/>
              <a:buChar char="•"/>
            </a:pPr>
            <a:r>
              <a:rPr lang="de-DE" sz="1000" dirty="0">
                <a:solidFill>
                  <a:schemeClr val="tx1"/>
                </a:solidFill>
              </a:rPr>
              <a:t>Ernährungswissenschaftlich</a:t>
            </a:r>
          </a:p>
          <a:p>
            <a:pPr marL="171450" indent="-171450">
              <a:buFont typeface="Arial" panose="020B0604020202020204" pitchFamily="34" charset="0"/>
              <a:buChar char="•"/>
            </a:pPr>
            <a:r>
              <a:rPr lang="de-DE" sz="1000" dirty="0">
                <a:solidFill>
                  <a:schemeClr val="tx1"/>
                </a:solidFill>
              </a:rPr>
              <a:t>Biotechnologische Richtung</a:t>
            </a:r>
          </a:p>
          <a:p>
            <a:pPr marL="171450" indent="-171450">
              <a:buFont typeface="Arial" panose="020B0604020202020204" pitchFamily="34" charset="0"/>
              <a:buChar char="•"/>
            </a:pPr>
            <a:r>
              <a:rPr lang="de-DE" sz="1000" dirty="0">
                <a:solidFill>
                  <a:schemeClr val="tx1"/>
                </a:solidFill>
              </a:rPr>
              <a:t>Agrarwissenschaftliche </a:t>
            </a:r>
            <a:r>
              <a:rPr lang="de-DE" sz="1000" dirty="0" err="1">
                <a:solidFill>
                  <a:schemeClr val="tx1"/>
                </a:solidFill>
              </a:rPr>
              <a:t>Richt</a:t>
            </a:r>
            <a:r>
              <a:rPr lang="de-DE" sz="1000" dirty="0">
                <a:solidFill>
                  <a:schemeClr val="tx1"/>
                </a:solidFill>
              </a:rPr>
              <a:t>.</a:t>
            </a:r>
            <a:endParaRPr lang="de-DE" sz="1200" dirty="0">
              <a:solidFill>
                <a:schemeClr val="tx1"/>
              </a:solidFill>
            </a:endParaRPr>
          </a:p>
        </p:txBody>
      </p:sp>
      <p:sp>
        <p:nvSpPr>
          <p:cNvPr id="49" name="Fußzeilenplatzhalter 48">
            <a:extLst>
              <a:ext uri="{FF2B5EF4-FFF2-40B4-BE49-F238E27FC236}">
                <a16:creationId xmlns:a16="http://schemas.microsoft.com/office/drawing/2014/main" id="{B21513B1-FC25-4CCF-82DB-9AAC04282B30}"/>
              </a:ext>
            </a:extLst>
          </p:cNvPr>
          <p:cNvSpPr>
            <a:spLocks noGrp="1"/>
          </p:cNvSpPr>
          <p:nvPr>
            <p:ph type="ftr" sz="quarter" idx="12"/>
          </p:nvPr>
        </p:nvSpPr>
        <p:spPr/>
        <p:txBody>
          <a:bodyPr/>
          <a:lstStyle/>
          <a:p>
            <a:r>
              <a:rPr lang="de-DE" dirty="0"/>
              <a:t>Agentur für Arbeit Ludwigsburg - Berufsberatung - Susanne Steinhart</a:t>
            </a:r>
          </a:p>
        </p:txBody>
      </p:sp>
      <p:sp>
        <p:nvSpPr>
          <p:cNvPr id="27" name="Rectangle 7">
            <a:extLst>
              <a:ext uri="{FF2B5EF4-FFF2-40B4-BE49-F238E27FC236}">
                <a16:creationId xmlns:a16="http://schemas.microsoft.com/office/drawing/2014/main" id="{B5F6D699-FFA1-4672-9753-AB5579B3CBBF}"/>
              </a:ext>
            </a:extLst>
          </p:cNvPr>
          <p:cNvSpPr>
            <a:spLocks noChangeArrowheads="1"/>
          </p:cNvSpPr>
          <p:nvPr/>
        </p:nvSpPr>
        <p:spPr bwMode="auto">
          <a:xfrm>
            <a:off x="1171577" y="1104575"/>
            <a:ext cx="3794483" cy="717678"/>
          </a:xfrm>
          <a:prstGeom prst="round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9pPr>
          </a:lstStyle>
          <a:p>
            <a:pPr algn="ctr" defTabSz="682782" eaLnBrk="1" fontAlgn="base" hangingPunct="1">
              <a:lnSpc>
                <a:spcPct val="90000"/>
              </a:lnSpc>
              <a:spcBef>
                <a:spcPct val="50000"/>
              </a:spcBef>
              <a:spcAft>
                <a:spcPct val="0"/>
              </a:spcAft>
              <a:buClr>
                <a:srgbClr val="FF3300"/>
              </a:buClr>
              <a:buSzPct val="100000"/>
              <a:tabLst>
                <a:tab pos="0" algn="l"/>
                <a:tab pos="682782" algn="l"/>
                <a:tab pos="1365565" algn="l"/>
                <a:tab pos="2048347" algn="l"/>
                <a:tab pos="2731130" algn="l"/>
                <a:tab pos="3413912" algn="l"/>
                <a:tab pos="4096695" algn="l"/>
                <a:tab pos="4779477" algn="l"/>
                <a:tab pos="5462260" algn="l"/>
                <a:tab pos="6145042" algn="l"/>
                <a:tab pos="6827825" algn="l"/>
                <a:tab pos="7510607" algn="l"/>
              </a:tabLst>
              <a:defRPr/>
            </a:pPr>
            <a:r>
              <a:rPr lang="de-DE" altLang="de-DE" sz="2091" b="1" dirty="0">
                <a:latin typeface="Arial"/>
              </a:rPr>
              <a:t>Ausbildung</a:t>
            </a:r>
          </a:p>
        </p:txBody>
      </p:sp>
      <p:graphicFrame>
        <p:nvGraphicFramePr>
          <p:cNvPr id="34" name="Tabelle 33">
            <a:extLst>
              <a:ext uri="{FF2B5EF4-FFF2-40B4-BE49-F238E27FC236}">
                <a16:creationId xmlns:a16="http://schemas.microsoft.com/office/drawing/2014/main" id="{1B629CA2-36C3-4CFC-B3EF-7651E1ABE3D6}"/>
              </a:ext>
            </a:extLst>
          </p:cNvPr>
          <p:cNvGraphicFramePr>
            <a:graphicFrameLocks noGrp="1"/>
          </p:cNvGraphicFramePr>
          <p:nvPr>
            <p:extLst>
              <p:ext uri="{D42A27DB-BD31-4B8C-83A1-F6EECF244321}">
                <p14:modId xmlns:p14="http://schemas.microsoft.com/office/powerpoint/2010/main" val="132351399"/>
              </p:ext>
            </p:extLst>
          </p:nvPr>
        </p:nvGraphicFramePr>
        <p:xfrm>
          <a:off x="256939" y="4643086"/>
          <a:ext cx="8630121" cy="459631"/>
        </p:xfrm>
        <a:graphic>
          <a:graphicData uri="http://schemas.openxmlformats.org/drawingml/2006/table">
            <a:tbl>
              <a:tblPr firstRow="1" bandRow="1">
                <a:tableStyleId>{5C22544A-7EE6-4342-B048-85BDC9FD1C3A}</a:tableStyleId>
              </a:tblPr>
              <a:tblGrid>
                <a:gridCol w="4504046">
                  <a:extLst>
                    <a:ext uri="{9D8B030D-6E8A-4147-A177-3AD203B41FA5}">
                      <a16:colId xmlns:a16="http://schemas.microsoft.com/office/drawing/2014/main" val="1879922129"/>
                    </a:ext>
                  </a:extLst>
                </a:gridCol>
                <a:gridCol w="1792514">
                  <a:extLst>
                    <a:ext uri="{9D8B030D-6E8A-4147-A177-3AD203B41FA5}">
                      <a16:colId xmlns:a16="http://schemas.microsoft.com/office/drawing/2014/main" val="277301747"/>
                    </a:ext>
                  </a:extLst>
                </a:gridCol>
                <a:gridCol w="2333561">
                  <a:extLst>
                    <a:ext uri="{9D8B030D-6E8A-4147-A177-3AD203B41FA5}">
                      <a16:colId xmlns:a16="http://schemas.microsoft.com/office/drawing/2014/main" val="101342547"/>
                    </a:ext>
                  </a:extLst>
                </a:gridCol>
              </a:tblGrid>
              <a:tr h="148895">
                <a:tc gridSpan="3">
                  <a:txBody>
                    <a:bodyPr/>
                    <a:lstStyle/>
                    <a:p>
                      <a:pPr algn="ctr"/>
                      <a:endParaRPr lang="de-DE" sz="100" b="0" dirty="0"/>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611824666"/>
                  </a:ext>
                </a:extLst>
              </a:tr>
              <a:tr h="31073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b="0" dirty="0"/>
                        <a:t>Noten in Deutsch / Mathematik / Englisch: </a:t>
                      </a:r>
                    </a:p>
                  </a:txBody>
                  <a:tcPr>
                    <a:solidFill>
                      <a:schemeClr val="bg2"/>
                    </a:solidFill>
                  </a:tcPr>
                </a:tc>
                <a:tc>
                  <a:txBody>
                    <a:bodyPr/>
                    <a:lstStyle/>
                    <a:p>
                      <a:r>
                        <a:rPr lang="de-DE" sz="1000" dirty="0"/>
                        <a:t>2 oder 3, höchstens eine 4</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kern="1200" dirty="0">
                          <a:solidFill>
                            <a:schemeClr val="dk1"/>
                          </a:solidFill>
                          <a:latin typeface="+mn-lt"/>
                          <a:ea typeface="+mn-ea"/>
                          <a:cs typeface="+mn-cs"/>
                        </a:rPr>
                        <a:t>1 oder 2, höchstens eine 3</a:t>
                      </a:r>
                    </a:p>
                  </a:txBody>
                  <a:tcPr>
                    <a:solidFill>
                      <a:schemeClr val="bg2"/>
                    </a:solidFill>
                  </a:tcPr>
                </a:tc>
                <a:extLst>
                  <a:ext uri="{0D108BD9-81ED-4DB2-BD59-A6C34878D82A}">
                    <a16:rowId xmlns:a16="http://schemas.microsoft.com/office/drawing/2014/main" val="4001941459"/>
                  </a:ext>
                </a:extLst>
              </a:tr>
            </a:tbl>
          </a:graphicData>
        </a:graphic>
      </p:graphicFrame>
      <p:sp>
        <p:nvSpPr>
          <p:cNvPr id="42" name="Rectangle 7">
            <a:extLst>
              <a:ext uri="{FF2B5EF4-FFF2-40B4-BE49-F238E27FC236}">
                <a16:creationId xmlns:a16="http://schemas.microsoft.com/office/drawing/2014/main" id="{0D140362-5436-43E0-950A-DD2ADB58FA69}"/>
              </a:ext>
            </a:extLst>
          </p:cNvPr>
          <p:cNvSpPr>
            <a:spLocks noChangeArrowheads="1"/>
          </p:cNvSpPr>
          <p:nvPr/>
        </p:nvSpPr>
        <p:spPr bwMode="auto">
          <a:xfrm>
            <a:off x="1201196" y="1104575"/>
            <a:ext cx="3794483" cy="717678"/>
          </a:xfrm>
          <a:prstGeom prst="round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9pPr>
          </a:lstStyle>
          <a:p>
            <a:pPr algn="ctr" defTabSz="682782" eaLnBrk="1" fontAlgn="base" hangingPunct="1">
              <a:lnSpc>
                <a:spcPct val="90000"/>
              </a:lnSpc>
              <a:spcBef>
                <a:spcPct val="50000"/>
              </a:spcBef>
              <a:spcAft>
                <a:spcPct val="0"/>
              </a:spcAft>
              <a:buClr>
                <a:srgbClr val="FF3300"/>
              </a:buClr>
              <a:buSzPct val="100000"/>
              <a:tabLst>
                <a:tab pos="0" algn="l"/>
                <a:tab pos="682782" algn="l"/>
                <a:tab pos="1365565" algn="l"/>
                <a:tab pos="2048347" algn="l"/>
                <a:tab pos="2731130" algn="l"/>
                <a:tab pos="3413912" algn="l"/>
                <a:tab pos="4096695" algn="l"/>
                <a:tab pos="4779477" algn="l"/>
                <a:tab pos="5462260" algn="l"/>
                <a:tab pos="6145042" algn="l"/>
                <a:tab pos="6827825" algn="l"/>
                <a:tab pos="7510607" algn="l"/>
              </a:tabLst>
              <a:defRPr/>
            </a:pPr>
            <a:r>
              <a:rPr lang="de-DE" altLang="de-DE" sz="2091" b="1" dirty="0">
                <a:latin typeface="Arial"/>
              </a:rPr>
              <a:t>Ausbildung</a:t>
            </a:r>
          </a:p>
        </p:txBody>
      </p:sp>
      <p:sp>
        <p:nvSpPr>
          <p:cNvPr id="43" name="Pfeil: nach oben 42">
            <a:extLst>
              <a:ext uri="{FF2B5EF4-FFF2-40B4-BE49-F238E27FC236}">
                <a16:creationId xmlns:a16="http://schemas.microsoft.com/office/drawing/2014/main" id="{0E0BF2E9-D622-4EF5-BD8F-D04C7ED2ACF3}"/>
              </a:ext>
            </a:extLst>
          </p:cNvPr>
          <p:cNvSpPr/>
          <p:nvPr/>
        </p:nvSpPr>
        <p:spPr>
          <a:xfrm rot="5072663">
            <a:off x="5744196" y="435050"/>
            <a:ext cx="463661" cy="1820969"/>
          </a:xfrm>
          <a:prstGeom prst="up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4" name="Gerade Verbindung mit Pfeil 43">
            <a:extLst>
              <a:ext uri="{FF2B5EF4-FFF2-40B4-BE49-F238E27FC236}">
                <a16:creationId xmlns:a16="http://schemas.microsoft.com/office/drawing/2014/main" id="{DD07B4E0-170D-43FC-8370-786117106A8D}"/>
              </a:ext>
            </a:extLst>
          </p:cNvPr>
          <p:cNvCxnSpPr>
            <a:cxnSpLocks/>
          </p:cNvCxnSpPr>
          <p:nvPr/>
        </p:nvCxnSpPr>
        <p:spPr>
          <a:xfrm flipV="1">
            <a:off x="5848486" y="1562845"/>
            <a:ext cx="1372451" cy="679081"/>
          </a:xfrm>
          <a:prstGeom prst="straightConnector1">
            <a:avLst/>
          </a:prstGeom>
          <a:ln>
            <a:solidFill>
              <a:srgbClr val="FF6600"/>
            </a:solidFill>
            <a:tailEnd type="triangle"/>
          </a:ln>
        </p:spPr>
        <p:style>
          <a:lnRef idx="3">
            <a:schemeClr val="accent3"/>
          </a:lnRef>
          <a:fillRef idx="0">
            <a:schemeClr val="accent3"/>
          </a:fillRef>
          <a:effectRef idx="2">
            <a:schemeClr val="accent3"/>
          </a:effectRef>
          <a:fontRef idx="minor">
            <a:schemeClr val="tx1"/>
          </a:fontRef>
        </p:style>
      </p:cxnSp>
      <p:cxnSp>
        <p:nvCxnSpPr>
          <p:cNvPr id="46" name="Gerade Verbindung mit Pfeil 45">
            <a:extLst>
              <a:ext uri="{FF2B5EF4-FFF2-40B4-BE49-F238E27FC236}">
                <a16:creationId xmlns:a16="http://schemas.microsoft.com/office/drawing/2014/main" id="{B7966CC3-1076-43D0-BDF4-D2F340A95607}"/>
              </a:ext>
            </a:extLst>
          </p:cNvPr>
          <p:cNvCxnSpPr>
            <a:cxnSpLocks/>
          </p:cNvCxnSpPr>
          <p:nvPr/>
        </p:nvCxnSpPr>
        <p:spPr>
          <a:xfrm flipV="1">
            <a:off x="7774967" y="1562845"/>
            <a:ext cx="1" cy="229288"/>
          </a:xfrm>
          <a:prstGeom prst="straightConnector1">
            <a:avLst/>
          </a:prstGeom>
          <a:ln>
            <a:solidFill>
              <a:srgbClr val="FF6600"/>
            </a:solidFill>
            <a:tailEnd type="triangle"/>
          </a:ln>
        </p:spPr>
        <p:style>
          <a:lnRef idx="3">
            <a:schemeClr val="accent3"/>
          </a:lnRef>
          <a:fillRef idx="0">
            <a:schemeClr val="accent3"/>
          </a:fillRef>
          <a:effectRef idx="2">
            <a:schemeClr val="accent3"/>
          </a:effectRef>
          <a:fontRef idx="minor">
            <a:schemeClr val="tx1"/>
          </a:fontRef>
        </p:style>
      </p:cxnSp>
      <p:cxnSp>
        <p:nvCxnSpPr>
          <p:cNvPr id="47" name="Gerade Verbindung mit Pfeil 46">
            <a:extLst>
              <a:ext uri="{FF2B5EF4-FFF2-40B4-BE49-F238E27FC236}">
                <a16:creationId xmlns:a16="http://schemas.microsoft.com/office/drawing/2014/main" id="{D5461F14-045E-4426-A381-0D0B777DEAB1}"/>
              </a:ext>
            </a:extLst>
          </p:cNvPr>
          <p:cNvCxnSpPr>
            <a:cxnSpLocks/>
          </p:cNvCxnSpPr>
          <p:nvPr/>
        </p:nvCxnSpPr>
        <p:spPr>
          <a:xfrm flipH="1" flipV="1">
            <a:off x="5073761" y="1661797"/>
            <a:ext cx="1532571" cy="343105"/>
          </a:xfrm>
          <a:prstGeom prst="straightConnector1">
            <a:avLst/>
          </a:prstGeom>
          <a:ln>
            <a:solidFill>
              <a:srgbClr val="FF6600"/>
            </a:solidFill>
            <a:tailEnd type="triangle"/>
          </a:ln>
        </p:spPr>
        <p:style>
          <a:lnRef idx="3">
            <a:schemeClr val="accent3"/>
          </a:lnRef>
          <a:fillRef idx="0">
            <a:schemeClr val="accent3"/>
          </a:fillRef>
          <a:effectRef idx="2">
            <a:schemeClr val="accent3"/>
          </a:effectRef>
          <a:fontRef idx="minor">
            <a:schemeClr val="tx1"/>
          </a:fontRef>
        </p:style>
      </p:cxnSp>
      <p:cxnSp>
        <p:nvCxnSpPr>
          <p:cNvPr id="51" name="Gerade Verbindung mit Pfeil 50">
            <a:extLst>
              <a:ext uri="{FF2B5EF4-FFF2-40B4-BE49-F238E27FC236}">
                <a16:creationId xmlns:a16="http://schemas.microsoft.com/office/drawing/2014/main" id="{0204CBD2-8B13-42B3-A6A8-8DDA37BADA85}"/>
              </a:ext>
            </a:extLst>
          </p:cNvPr>
          <p:cNvCxnSpPr>
            <a:cxnSpLocks/>
          </p:cNvCxnSpPr>
          <p:nvPr/>
        </p:nvCxnSpPr>
        <p:spPr>
          <a:xfrm flipH="1" flipV="1">
            <a:off x="6270171" y="4230577"/>
            <a:ext cx="154241" cy="688185"/>
          </a:xfrm>
          <a:prstGeom prst="straightConnector1">
            <a:avLst/>
          </a:prstGeom>
          <a:ln>
            <a:solidFill>
              <a:srgbClr val="FF6600"/>
            </a:solidFill>
            <a:tailEnd type="triangle"/>
          </a:ln>
        </p:spPr>
        <p:style>
          <a:lnRef idx="3">
            <a:schemeClr val="accent3"/>
          </a:lnRef>
          <a:fillRef idx="0">
            <a:schemeClr val="accent3"/>
          </a:fillRef>
          <a:effectRef idx="2">
            <a:schemeClr val="accent3"/>
          </a:effectRef>
          <a:fontRef idx="minor">
            <a:schemeClr val="tx1"/>
          </a:fontRef>
        </p:style>
      </p:cxnSp>
      <p:cxnSp>
        <p:nvCxnSpPr>
          <p:cNvPr id="53" name="Gerade Verbindung mit Pfeil 52">
            <a:extLst>
              <a:ext uri="{FF2B5EF4-FFF2-40B4-BE49-F238E27FC236}">
                <a16:creationId xmlns:a16="http://schemas.microsoft.com/office/drawing/2014/main" id="{DE9F50F1-5B04-4DA1-914D-015AA7529D67}"/>
              </a:ext>
            </a:extLst>
          </p:cNvPr>
          <p:cNvCxnSpPr>
            <a:cxnSpLocks/>
          </p:cNvCxnSpPr>
          <p:nvPr/>
        </p:nvCxnSpPr>
        <p:spPr>
          <a:xfrm flipV="1">
            <a:off x="8385508" y="4230577"/>
            <a:ext cx="0" cy="711941"/>
          </a:xfrm>
          <a:prstGeom prst="straightConnector1">
            <a:avLst/>
          </a:prstGeom>
          <a:ln>
            <a:solidFill>
              <a:srgbClr val="FF6600"/>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91558104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Gerade Verbindung mit Pfeil 48">
            <a:extLst>
              <a:ext uri="{FF2B5EF4-FFF2-40B4-BE49-F238E27FC236}">
                <a16:creationId xmlns:a16="http://schemas.microsoft.com/office/drawing/2014/main" id="{6B2BFFCC-98A9-4213-B266-E11BECEDDC70}"/>
              </a:ext>
            </a:extLst>
          </p:cNvPr>
          <p:cNvCxnSpPr>
            <a:cxnSpLocks/>
          </p:cNvCxnSpPr>
          <p:nvPr/>
        </p:nvCxnSpPr>
        <p:spPr>
          <a:xfrm flipV="1">
            <a:off x="1495168" y="1867988"/>
            <a:ext cx="0" cy="748877"/>
          </a:xfrm>
          <a:prstGeom prst="straightConnector1">
            <a:avLst/>
          </a:prstGeom>
          <a:ln>
            <a:solidFill>
              <a:srgbClr val="FF6600"/>
            </a:solidFill>
            <a:tailEnd type="triangle"/>
          </a:ln>
        </p:spPr>
        <p:style>
          <a:lnRef idx="3">
            <a:schemeClr val="accent3"/>
          </a:lnRef>
          <a:fillRef idx="0">
            <a:schemeClr val="accent3"/>
          </a:fillRef>
          <a:effectRef idx="2">
            <a:schemeClr val="accent3"/>
          </a:effectRef>
          <a:fontRef idx="minor">
            <a:schemeClr val="tx1"/>
          </a:fontRef>
        </p:style>
      </p:cxnSp>
      <p:sp>
        <p:nvSpPr>
          <p:cNvPr id="24" name="Titel 1">
            <a:extLst>
              <a:ext uri="{FF2B5EF4-FFF2-40B4-BE49-F238E27FC236}">
                <a16:creationId xmlns:a16="http://schemas.microsoft.com/office/drawing/2014/main" id="{B4A2EE02-1CF6-425C-8848-5AD75ABF23FE}"/>
              </a:ext>
            </a:extLst>
          </p:cNvPr>
          <p:cNvSpPr txBox="1">
            <a:spLocks/>
          </p:cNvSpPr>
          <p:nvPr/>
        </p:nvSpPr>
        <p:spPr>
          <a:xfrm>
            <a:off x="590400" y="144000"/>
            <a:ext cx="8229600" cy="85725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spcAft>
                <a:spcPts val="373"/>
              </a:spcAft>
              <a:buNone/>
              <a:defRPr sz="2400" b="1" kern="1200">
                <a:solidFill>
                  <a:srgbClr val="FFFFFF"/>
                </a:solidFill>
                <a:latin typeface="Arial" pitchFamily="34" charset="0"/>
                <a:ea typeface="+mj-ea"/>
                <a:cs typeface="Arial" pitchFamily="34" charset="0"/>
              </a:defRPr>
            </a:lvl1pPr>
          </a:lstStyle>
          <a:p>
            <a:r>
              <a:rPr lang="de-DE" dirty="0">
                <a:solidFill>
                  <a:schemeClr val="tx1"/>
                </a:solidFill>
              </a:rPr>
              <a:t>Wege zur Fachhochschulreife (FHR) mit Mittlerer Reife / Abschluss Kl. 10 E </a:t>
            </a:r>
            <a:endParaRPr lang="de-DE" dirty="0"/>
          </a:p>
        </p:txBody>
      </p:sp>
      <p:cxnSp>
        <p:nvCxnSpPr>
          <p:cNvPr id="16" name="AutoShape 14"/>
          <p:cNvCxnSpPr>
            <a:cxnSpLocks noChangeShapeType="1"/>
          </p:cNvCxnSpPr>
          <p:nvPr/>
        </p:nvCxnSpPr>
        <p:spPr bwMode="auto">
          <a:xfrm flipV="1">
            <a:off x="5688066" y="2569973"/>
            <a:ext cx="450456" cy="904469"/>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sp>
        <p:nvSpPr>
          <p:cNvPr id="29" name="Rectangle 17"/>
          <p:cNvSpPr>
            <a:spLocks noChangeArrowheads="1"/>
          </p:cNvSpPr>
          <p:nvPr/>
        </p:nvSpPr>
        <p:spPr bwMode="auto">
          <a:xfrm>
            <a:off x="428607" y="1168307"/>
            <a:ext cx="2237492" cy="699681"/>
          </a:xfrm>
          <a:prstGeom prst="roundRect">
            <a:avLst/>
          </a:prstGeom>
          <a:solidFill>
            <a:srgbClr val="FFC000"/>
          </a:solidFill>
          <a:ln>
            <a:noFill/>
            <a:headEnd/>
            <a:tailEnd/>
          </a:ln>
        </p:spPr>
        <p:style>
          <a:lnRef idx="2">
            <a:schemeClr val="accent2"/>
          </a:lnRef>
          <a:fillRef idx="1">
            <a:schemeClr val="lt1"/>
          </a:fillRef>
          <a:effectRef idx="0">
            <a:schemeClr val="accent2"/>
          </a:effectRef>
          <a:fontRef idx="minor">
            <a:schemeClr val="dk1"/>
          </a:fontRef>
        </p:style>
        <p:txBody>
          <a:bodyPr lIns="26871" tIns="26871" rIns="26871" bIns="26871" anchor="ctr"/>
          <a:lstStyle/>
          <a:p>
            <a:pPr algn="ctr" defTabSz="682498">
              <a:lnSpc>
                <a:spcPct val="90000"/>
              </a:lnSpc>
              <a:spcBef>
                <a:spcPct val="50000"/>
              </a:spcBef>
            </a:pPr>
            <a:r>
              <a:rPr lang="de-DE" sz="1194" b="1" dirty="0">
                <a:solidFill>
                  <a:srgbClr val="000000"/>
                </a:solidFill>
              </a:rPr>
              <a:t>Einjähriges BK zum Erwerb der Fachhochschulreife</a:t>
            </a:r>
          </a:p>
        </p:txBody>
      </p:sp>
      <p:sp>
        <p:nvSpPr>
          <p:cNvPr id="27" name="Rectangle 12">
            <a:extLst>
              <a:ext uri="{FF2B5EF4-FFF2-40B4-BE49-F238E27FC236}">
                <a16:creationId xmlns:a16="http://schemas.microsoft.com/office/drawing/2014/main" id="{E5CFBDF7-770F-4BD4-AD40-D36DD86C4FFE}"/>
              </a:ext>
            </a:extLst>
          </p:cNvPr>
          <p:cNvSpPr>
            <a:spLocks noChangeArrowheads="1"/>
          </p:cNvSpPr>
          <p:nvPr/>
        </p:nvSpPr>
        <p:spPr bwMode="auto">
          <a:xfrm>
            <a:off x="3389982" y="3655042"/>
            <a:ext cx="1805015" cy="720461"/>
          </a:xfrm>
          <a:prstGeom prst="roundRect">
            <a:avLst/>
          </a:prstGeom>
          <a:solidFill>
            <a:srgbClr val="FFC000"/>
          </a:solidFill>
          <a:ln>
            <a:noFill/>
            <a:headEnd/>
            <a:tailEnd/>
          </a:ln>
        </p:spPr>
        <p:style>
          <a:lnRef idx="2">
            <a:schemeClr val="accent2"/>
          </a:lnRef>
          <a:fillRef idx="1">
            <a:schemeClr val="lt1"/>
          </a:fillRef>
          <a:effectRef idx="0">
            <a:schemeClr val="accent2"/>
          </a:effectRef>
          <a:fontRef idx="minor">
            <a:schemeClr val="dk1"/>
          </a:fontRef>
        </p:style>
        <p:txBody>
          <a:bodyPr lIns="26871" tIns="26871" rIns="26871" bIns="26871" anchor="ctr"/>
          <a:lstStyle/>
          <a:p>
            <a:pPr algn="ctr" defTabSz="682498">
              <a:lnSpc>
                <a:spcPct val="90000"/>
              </a:lnSpc>
              <a:spcBef>
                <a:spcPct val="50000"/>
              </a:spcBef>
              <a:defRPr/>
            </a:pPr>
            <a:r>
              <a:rPr lang="de-DE" sz="1194" b="1" dirty="0">
                <a:solidFill>
                  <a:srgbClr val="000000"/>
                </a:solidFill>
              </a:rPr>
              <a:t>Berufskolleg I</a:t>
            </a:r>
          </a:p>
          <a:p>
            <a:pPr algn="ctr" defTabSz="682498">
              <a:lnSpc>
                <a:spcPct val="90000"/>
              </a:lnSpc>
              <a:spcBef>
                <a:spcPct val="50000"/>
              </a:spcBef>
              <a:defRPr/>
            </a:pPr>
            <a:r>
              <a:rPr lang="de-DE" sz="1194" b="1" dirty="0">
                <a:solidFill>
                  <a:srgbClr val="000000"/>
                </a:solidFill>
              </a:rPr>
              <a:t>1 Jahr</a:t>
            </a:r>
          </a:p>
        </p:txBody>
      </p:sp>
      <p:sp>
        <p:nvSpPr>
          <p:cNvPr id="28" name="Rectangle 7">
            <a:extLst>
              <a:ext uri="{FF2B5EF4-FFF2-40B4-BE49-F238E27FC236}">
                <a16:creationId xmlns:a16="http://schemas.microsoft.com/office/drawing/2014/main" id="{77C8B50A-B7A5-48CD-AADE-A631C50F5B17}"/>
              </a:ext>
            </a:extLst>
          </p:cNvPr>
          <p:cNvSpPr>
            <a:spLocks noChangeArrowheads="1"/>
          </p:cNvSpPr>
          <p:nvPr/>
        </p:nvSpPr>
        <p:spPr bwMode="auto">
          <a:xfrm>
            <a:off x="428606" y="2147976"/>
            <a:ext cx="2237492" cy="2298207"/>
          </a:xfrm>
          <a:prstGeom prst="roundRect">
            <a:avLst/>
          </a:prstGeom>
          <a:solidFill>
            <a:schemeClr val="tx2"/>
          </a:solidFill>
          <a:ln>
            <a:noFill/>
            <a:headEnd/>
            <a:tailEnd/>
          </a:ln>
        </p:spPr>
        <p:style>
          <a:lnRef idx="2">
            <a:schemeClr val="accent1"/>
          </a:lnRef>
          <a:fillRef idx="1">
            <a:schemeClr val="lt1"/>
          </a:fillRef>
          <a:effectRef idx="0">
            <a:schemeClr val="accent1"/>
          </a:effectRef>
          <a:fontRef idx="minor">
            <a:schemeClr val="dk1"/>
          </a:fontRef>
        </p:style>
        <p:txBody>
          <a:bodyPr wrap="none" lIns="0" tIns="0" rIns="0" bIns="0" anchor="ctr"/>
          <a:lstStyle/>
          <a:p>
            <a:pPr algn="ctr" defTabSz="682498">
              <a:lnSpc>
                <a:spcPct val="90000"/>
              </a:lnSpc>
              <a:spcBef>
                <a:spcPct val="50000"/>
              </a:spcBef>
              <a:buClr>
                <a:srgbClr val="4D6FDB"/>
              </a:buClr>
              <a:buSzPct val="100000"/>
              <a:tabLst>
                <a:tab pos="0" algn="l"/>
                <a:tab pos="682498" algn="l"/>
                <a:tab pos="1364994" algn="l"/>
                <a:tab pos="2047492" algn="l"/>
                <a:tab pos="2729990" algn="l"/>
                <a:tab pos="3412487" algn="l"/>
                <a:tab pos="4094984" algn="l"/>
                <a:tab pos="4777481" algn="l"/>
                <a:tab pos="5459979" algn="l"/>
                <a:tab pos="6142477" algn="l"/>
                <a:tab pos="6824973" algn="l"/>
                <a:tab pos="7507471" algn="l"/>
              </a:tabLst>
              <a:defRPr/>
            </a:pPr>
            <a:r>
              <a:rPr lang="de-DE" altLang="de-DE" sz="2800" b="1" dirty="0">
                <a:solidFill>
                  <a:schemeClr val="bg1"/>
                </a:solidFill>
              </a:rPr>
              <a:t>Ausbildung</a:t>
            </a:r>
          </a:p>
        </p:txBody>
      </p:sp>
      <p:sp>
        <p:nvSpPr>
          <p:cNvPr id="33" name="Rectangle 9">
            <a:extLst>
              <a:ext uri="{FF2B5EF4-FFF2-40B4-BE49-F238E27FC236}">
                <a16:creationId xmlns:a16="http://schemas.microsoft.com/office/drawing/2014/main" id="{DCCE528A-06D4-42A6-9921-D47147E4912B}"/>
              </a:ext>
            </a:extLst>
          </p:cNvPr>
          <p:cNvSpPr>
            <a:spLocks noChangeArrowheads="1"/>
          </p:cNvSpPr>
          <p:nvPr/>
        </p:nvSpPr>
        <p:spPr bwMode="auto">
          <a:xfrm>
            <a:off x="264496" y="4469002"/>
            <a:ext cx="8622565" cy="329544"/>
          </a:xfrm>
          <a:prstGeom prst="roundRect">
            <a:avLst/>
          </a:prstGeom>
          <a:solidFill>
            <a:schemeClr val="accent6">
              <a:lumMod val="60000"/>
              <a:lumOff val="40000"/>
            </a:schemeClr>
          </a:solidFill>
          <a:ln>
            <a:noFill/>
            <a:headEnd/>
            <a:tailEnd/>
          </a:ln>
          <a:extLst/>
        </p:spPr>
        <p:style>
          <a:lnRef idx="1">
            <a:schemeClr val="accent1"/>
          </a:lnRef>
          <a:fillRef idx="2">
            <a:schemeClr val="accent1"/>
          </a:fillRef>
          <a:effectRef idx="1">
            <a:schemeClr val="accent1"/>
          </a:effectRef>
          <a:fontRef idx="minor">
            <a:schemeClr val="dk1"/>
          </a:fontRef>
        </p:style>
        <p:txBody>
          <a:bodyPr wrap="none" lIns="0" tIns="0" rIns="0" bIns="0" anchor="ctr"/>
          <a:lstStyle/>
          <a:p>
            <a:pPr algn="ctr" defTabSz="682498">
              <a:lnSpc>
                <a:spcPct val="90000"/>
              </a:lnSpc>
              <a:spcBef>
                <a:spcPct val="50000"/>
              </a:spcBef>
              <a:buClr>
                <a:srgbClr val="FF3300"/>
              </a:buClr>
              <a:buSzPct val="100000"/>
              <a:tabLst>
                <a:tab pos="0" algn="l"/>
                <a:tab pos="682498" algn="l"/>
                <a:tab pos="1364994" algn="l"/>
                <a:tab pos="2047492" algn="l"/>
                <a:tab pos="2729990" algn="l"/>
                <a:tab pos="3412487" algn="l"/>
                <a:tab pos="4094984" algn="l"/>
                <a:tab pos="4777481" algn="l"/>
                <a:tab pos="5459979" algn="l"/>
                <a:tab pos="6142477" algn="l"/>
                <a:tab pos="6824973" algn="l"/>
                <a:tab pos="7507471" algn="l"/>
              </a:tabLst>
              <a:defRPr/>
            </a:pPr>
            <a:r>
              <a:rPr lang="de-DE" altLang="de-DE" sz="2090" b="1" dirty="0">
                <a:solidFill>
                  <a:srgbClr val="FF0000"/>
                </a:solidFill>
              </a:rPr>
              <a:t>Realschulabschluss</a:t>
            </a:r>
          </a:p>
        </p:txBody>
      </p:sp>
      <p:sp>
        <p:nvSpPr>
          <p:cNvPr id="34" name="Oval 18">
            <a:extLst>
              <a:ext uri="{FF2B5EF4-FFF2-40B4-BE49-F238E27FC236}">
                <a16:creationId xmlns:a16="http://schemas.microsoft.com/office/drawing/2014/main" id="{AA57242D-0696-4F66-9ECB-860E8E7B47EB}"/>
              </a:ext>
            </a:extLst>
          </p:cNvPr>
          <p:cNvSpPr>
            <a:spLocks noChangeArrowheads="1"/>
          </p:cNvSpPr>
          <p:nvPr/>
        </p:nvSpPr>
        <p:spPr bwMode="auto">
          <a:xfrm>
            <a:off x="3215973" y="1125830"/>
            <a:ext cx="2229312" cy="699681"/>
          </a:xfrm>
          <a:prstGeom prst="ellipse">
            <a:avLst/>
          </a:prstGeom>
          <a:solidFill>
            <a:srgbClr val="FF6600"/>
          </a:solidFill>
          <a:ln>
            <a:noFill/>
            <a:headEnd/>
            <a:tailEnd/>
          </a:ln>
        </p:spPr>
        <p:style>
          <a:lnRef idx="1">
            <a:schemeClr val="accent1"/>
          </a:lnRef>
          <a:fillRef idx="2">
            <a:schemeClr val="accent1"/>
          </a:fillRef>
          <a:effectRef idx="1">
            <a:schemeClr val="accent1"/>
          </a:effectRef>
          <a:fontRef idx="minor">
            <a:schemeClr val="dk1"/>
          </a:fontRef>
        </p:style>
        <p:txBody>
          <a:bodyPr wrap="none" lIns="0" tIns="0" rIns="0" bIns="0" anchor="ctr"/>
          <a:lstStyle/>
          <a:p>
            <a:pPr algn="ctr" defTabSz="682498">
              <a:lnSpc>
                <a:spcPct val="90000"/>
              </a:lnSpc>
              <a:spcBef>
                <a:spcPct val="50000"/>
              </a:spcBef>
              <a:buClr>
                <a:srgbClr val="FF3300"/>
              </a:buClr>
              <a:buSzPct val="100000"/>
              <a:tabLst>
                <a:tab pos="0" algn="l"/>
                <a:tab pos="682498" algn="l"/>
                <a:tab pos="1364994" algn="l"/>
                <a:tab pos="2047492" algn="l"/>
                <a:tab pos="2729990" algn="l"/>
                <a:tab pos="3412487" algn="l"/>
                <a:tab pos="4094984" algn="l"/>
                <a:tab pos="4777481" algn="l"/>
                <a:tab pos="5459979" algn="l"/>
                <a:tab pos="6142477" algn="l"/>
                <a:tab pos="6824973" algn="l"/>
                <a:tab pos="7507471" algn="l"/>
              </a:tabLst>
              <a:defRPr/>
            </a:pPr>
            <a:r>
              <a:rPr lang="de-DE" sz="1400" b="1" dirty="0">
                <a:solidFill>
                  <a:schemeClr val="tx1"/>
                </a:solidFill>
              </a:rPr>
              <a:t>Fachhochschulreife</a:t>
            </a:r>
          </a:p>
        </p:txBody>
      </p:sp>
      <p:sp>
        <p:nvSpPr>
          <p:cNvPr id="36" name="Rectangle 12">
            <a:extLst>
              <a:ext uri="{FF2B5EF4-FFF2-40B4-BE49-F238E27FC236}">
                <a16:creationId xmlns:a16="http://schemas.microsoft.com/office/drawing/2014/main" id="{3AD173FD-30C8-4662-B40B-4540490E4C8B}"/>
              </a:ext>
            </a:extLst>
          </p:cNvPr>
          <p:cNvSpPr>
            <a:spLocks noChangeArrowheads="1"/>
          </p:cNvSpPr>
          <p:nvPr/>
        </p:nvSpPr>
        <p:spPr bwMode="auto">
          <a:xfrm>
            <a:off x="3389982" y="2787361"/>
            <a:ext cx="1805015" cy="720461"/>
          </a:xfrm>
          <a:prstGeom prst="roundRect">
            <a:avLst/>
          </a:prstGeom>
          <a:solidFill>
            <a:srgbClr val="FFC000"/>
          </a:solidFill>
          <a:ln>
            <a:noFill/>
            <a:headEnd/>
            <a:tailEnd/>
          </a:ln>
        </p:spPr>
        <p:style>
          <a:lnRef idx="2">
            <a:schemeClr val="accent2"/>
          </a:lnRef>
          <a:fillRef idx="1">
            <a:schemeClr val="lt1"/>
          </a:fillRef>
          <a:effectRef idx="0">
            <a:schemeClr val="accent2"/>
          </a:effectRef>
          <a:fontRef idx="minor">
            <a:schemeClr val="dk1"/>
          </a:fontRef>
        </p:style>
        <p:txBody>
          <a:bodyPr lIns="26871" tIns="26871" rIns="26871" bIns="26871" anchor="ctr"/>
          <a:lstStyle/>
          <a:p>
            <a:pPr algn="ctr" defTabSz="682498">
              <a:lnSpc>
                <a:spcPct val="90000"/>
              </a:lnSpc>
              <a:spcBef>
                <a:spcPct val="50000"/>
              </a:spcBef>
              <a:defRPr/>
            </a:pPr>
            <a:r>
              <a:rPr lang="de-DE" sz="1194" b="1" dirty="0">
                <a:solidFill>
                  <a:srgbClr val="000000"/>
                </a:solidFill>
              </a:rPr>
              <a:t>Berufskolleg II</a:t>
            </a:r>
            <a:br>
              <a:rPr lang="de-DE" sz="1194" b="1" dirty="0">
                <a:solidFill>
                  <a:srgbClr val="000000"/>
                </a:solidFill>
              </a:rPr>
            </a:br>
            <a:r>
              <a:rPr lang="de-DE" sz="1194" b="1" dirty="0">
                <a:solidFill>
                  <a:srgbClr val="000000"/>
                </a:solidFill>
              </a:rPr>
              <a:t>1 Jahr</a:t>
            </a:r>
          </a:p>
          <a:p>
            <a:pPr algn="ctr" defTabSz="682498">
              <a:lnSpc>
                <a:spcPct val="90000"/>
              </a:lnSpc>
              <a:spcBef>
                <a:spcPct val="50000"/>
              </a:spcBef>
              <a:defRPr/>
            </a:pPr>
            <a:r>
              <a:rPr lang="de-DE" sz="800" dirty="0">
                <a:ea typeface="Microsoft YaHei"/>
                <a:cs typeface="Lucida Sans Unicode" pitchFamily="34" charset="0"/>
              </a:rPr>
              <a:t>Sofern im BK I ein Notenschnitt von 3, 0 in den Kernfächern erreicht wurde </a:t>
            </a:r>
          </a:p>
        </p:txBody>
      </p:sp>
      <p:sp>
        <p:nvSpPr>
          <p:cNvPr id="37" name="Rectangle 12">
            <a:extLst>
              <a:ext uri="{FF2B5EF4-FFF2-40B4-BE49-F238E27FC236}">
                <a16:creationId xmlns:a16="http://schemas.microsoft.com/office/drawing/2014/main" id="{57AD1826-45AD-445E-A6E6-7E6E2D5235EF}"/>
              </a:ext>
            </a:extLst>
          </p:cNvPr>
          <p:cNvSpPr>
            <a:spLocks noChangeArrowheads="1"/>
          </p:cNvSpPr>
          <p:nvPr/>
        </p:nvSpPr>
        <p:spPr bwMode="auto">
          <a:xfrm>
            <a:off x="5236014" y="2786691"/>
            <a:ext cx="1805015" cy="1609359"/>
          </a:xfrm>
          <a:prstGeom prst="roundRect">
            <a:avLst/>
          </a:prstGeom>
          <a:solidFill>
            <a:srgbClr val="FFC000"/>
          </a:solidFill>
          <a:ln>
            <a:noFill/>
            <a:headEnd/>
            <a:tailEnd/>
          </a:ln>
        </p:spPr>
        <p:style>
          <a:lnRef idx="2">
            <a:schemeClr val="accent2"/>
          </a:lnRef>
          <a:fillRef idx="1">
            <a:schemeClr val="lt1"/>
          </a:fillRef>
          <a:effectRef idx="0">
            <a:schemeClr val="accent2"/>
          </a:effectRef>
          <a:fontRef idx="minor">
            <a:schemeClr val="dk1"/>
          </a:fontRef>
        </p:style>
        <p:txBody>
          <a:bodyPr lIns="26871" tIns="26871" rIns="26871" bIns="26871" anchor="ctr"/>
          <a:lstStyle/>
          <a:p>
            <a:pPr algn="ctr" defTabSz="682498">
              <a:lnSpc>
                <a:spcPct val="90000"/>
              </a:lnSpc>
              <a:spcBef>
                <a:spcPct val="50000"/>
              </a:spcBef>
              <a:buClr>
                <a:srgbClr val="000000"/>
              </a:buClr>
              <a:buSzPct val="100000"/>
              <a:tabLst>
                <a:tab pos="0" algn="l"/>
                <a:tab pos="682782" algn="l"/>
                <a:tab pos="1365565" algn="l"/>
                <a:tab pos="2048347" algn="l"/>
                <a:tab pos="2731130" algn="l"/>
                <a:tab pos="3413912" algn="l"/>
                <a:tab pos="4096695" algn="l"/>
                <a:tab pos="4779477" algn="l"/>
                <a:tab pos="5462260" algn="l"/>
                <a:tab pos="6145042" algn="l"/>
                <a:tab pos="6827825" algn="l"/>
                <a:tab pos="7510607" algn="l"/>
              </a:tabLst>
              <a:defRPr/>
            </a:pPr>
            <a:r>
              <a:rPr lang="de-DE" sz="1194" b="1" dirty="0">
                <a:solidFill>
                  <a:srgbClr val="000000"/>
                </a:solidFill>
              </a:rPr>
              <a:t>2-jähriges</a:t>
            </a:r>
            <a:br>
              <a:rPr lang="de-DE" sz="1194" b="1" dirty="0">
                <a:solidFill>
                  <a:srgbClr val="000000"/>
                </a:solidFill>
              </a:rPr>
            </a:br>
            <a:r>
              <a:rPr lang="de-DE" sz="1194" b="1" dirty="0">
                <a:solidFill>
                  <a:srgbClr val="000000"/>
                </a:solidFill>
              </a:rPr>
              <a:t>Berufskolleg</a:t>
            </a:r>
            <a:endParaRPr lang="de-DE" sz="1200" dirty="0">
              <a:ea typeface="Microsoft YaHei"/>
              <a:cs typeface="Lucida Sans Unicode" pitchFamily="34" charset="0"/>
            </a:endParaRPr>
          </a:p>
          <a:p>
            <a:pPr algn="ctr" defTabSz="682498">
              <a:spcBef>
                <a:spcPct val="50000"/>
              </a:spcBef>
              <a:buClr>
                <a:srgbClr val="000000"/>
              </a:buClr>
              <a:buSzPct val="100000"/>
              <a:tabLst>
                <a:tab pos="0" algn="l"/>
                <a:tab pos="682782" algn="l"/>
                <a:tab pos="1365565" algn="l"/>
                <a:tab pos="2048347" algn="l"/>
                <a:tab pos="2731130" algn="l"/>
                <a:tab pos="3413912" algn="l"/>
                <a:tab pos="4096695" algn="l"/>
                <a:tab pos="4779477" algn="l"/>
                <a:tab pos="5462260" algn="l"/>
                <a:tab pos="6145042" algn="l"/>
                <a:tab pos="6827825" algn="l"/>
                <a:tab pos="7510607" algn="l"/>
              </a:tabLst>
              <a:defRPr/>
            </a:pPr>
            <a:r>
              <a:rPr lang="de-DE" sz="800" dirty="0">
                <a:ea typeface="Microsoft YaHei"/>
                <a:cs typeface="Lucida Sans Unicode" pitchFamily="34" charset="0"/>
              </a:rPr>
              <a:t>Fremdsprachen</a:t>
            </a:r>
            <a:br>
              <a:rPr lang="de-DE" sz="800" dirty="0">
                <a:ea typeface="Microsoft YaHei"/>
                <a:cs typeface="Lucida Sans Unicode" pitchFamily="34" charset="0"/>
              </a:rPr>
            </a:br>
            <a:r>
              <a:rPr lang="de-DE" sz="800" dirty="0">
                <a:ea typeface="Microsoft YaHei"/>
                <a:cs typeface="Lucida Sans Unicode" pitchFamily="34" charset="0"/>
              </a:rPr>
              <a:t>Wirtschaftsinformatik</a:t>
            </a:r>
          </a:p>
        </p:txBody>
      </p:sp>
      <p:sp>
        <p:nvSpPr>
          <p:cNvPr id="38" name="Rectangle 12">
            <a:extLst>
              <a:ext uri="{FF2B5EF4-FFF2-40B4-BE49-F238E27FC236}">
                <a16:creationId xmlns:a16="http://schemas.microsoft.com/office/drawing/2014/main" id="{14A5927D-7562-48A8-94EC-F0DDEB497B33}"/>
              </a:ext>
            </a:extLst>
          </p:cNvPr>
          <p:cNvSpPr>
            <a:spLocks noChangeArrowheads="1"/>
          </p:cNvSpPr>
          <p:nvPr/>
        </p:nvSpPr>
        <p:spPr bwMode="auto">
          <a:xfrm>
            <a:off x="7082046" y="2147977"/>
            <a:ext cx="1805015" cy="2244213"/>
          </a:xfrm>
          <a:prstGeom prst="roundRect">
            <a:avLst/>
          </a:prstGeom>
          <a:solidFill>
            <a:srgbClr val="FFC000"/>
          </a:solidFill>
          <a:ln>
            <a:noFill/>
            <a:headEnd/>
            <a:tailEnd/>
          </a:ln>
        </p:spPr>
        <p:style>
          <a:lnRef idx="2">
            <a:schemeClr val="accent2"/>
          </a:lnRef>
          <a:fillRef idx="1">
            <a:schemeClr val="lt1"/>
          </a:fillRef>
          <a:effectRef idx="0">
            <a:schemeClr val="accent2"/>
          </a:effectRef>
          <a:fontRef idx="minor">
            <a:schemeClr val="dk1"/>
          </a:fontRef>
        </p:style>
        <p:txBody>
          <a:bodyPr lIns="26871" tIns="26871" rIns="26871" bIns="26871" anchor="ctr"/>
          <a:lstStyle/>
          <a:p>
            <a:pPr algn="ctr" defTabSz="682498">
              <a:lnSpc>
                <a:spcPct val="90000"/>
              </a:lnSpc>
              <a:spcBef>
                <a:spcPct val="50000"/>
              </a:spcBef>
              <a:buClr>
                <a:srgbClr val="000000"/>
              </a:buClr>
              <a:buSzPct val="100000"/>
              <a:tabLst>
                <a:tab pos="0" algn="l"/>
                <a:tab pos="682782" algn="l"/>
                <a:tab pos="1365565" algn="l"/>
                <a:tab pos="2048347" algn="l"/>
                <a:tab pos="2731130" algn="l"/>
                <a:tab pos="3413912" algn="l"/>
                <a:tab pos="4096695" algn="l"/>
                <a:tab pos="4779477" algn="l"/>
                <a:tab pos="5462260" algn="l"/>
                <a:tab pos="6145042" algn="l"/>
                <a:tab pos="6827825" algn="l"/>
                <a:tab pos="7510607" algn="l"/>
              </a:tabLst>
              <a:defRPr/>
            </a:pPr>
            <a:r>
              <a:rPr lang="de-DE" sz="1194" b="1" dirty="0">
                <a:solidFill>
                  <a:srgbClr val="000000"/>
                </a:solidFill>
              </a:rPr>
              <a:t>Schulisches</a:t>
            </a:r>
            <a:br>
              <a:rPr lang="de-DE" sz="1194" b="1" dirty="0">
                <a:solidFill>
                  <a:srgbClr val="000000"/>
                </a:solidFill>
              </a:rPr>
            </a:br>
            <a:r>
              <a:rPr lang="de-DE" sz="1194" b="1" dirty="0">
                <a:solidFill>
                  <a:srgbClr val="000000"/>
                </a:solidFill>
              </a:rPr>
              <a:t>Berufskolleg</a:t>
            </a:r>
          </a:p>
          <a:p>
            <a:pPr algn="ctr" defTabSz="682498">
              <a:lnSpc>
                <a:spcPct val="90000"/>
              </a:lnSpc>
              <a:spcBef>
                <a:spcPct val="50000"/>
              </a:spcBef>
              <a:buClr>
                <a:srgbClr val="000000"/>
              </a:buClr>
              <a:buSzPct val="100000"/>
              <a:tabLst>
                <a:tab pos="0" algn="l"/>
                <a:tab pos="682782" algn="l"/>
                <a:tab pos="1365565" algn="l"/>
                <a:tab pos="2048347" algn="l"/>
                <a:tab pos="2731130" algn="l"/>
                <a:tab pos="3413912" algn="l"/>
                <a:tab pos="4096695" algn="l"/>
                <a:tab pos="4779477" algn="l"/>
                <a:tab pos="5462260" algn="l"/>
                <a:tab pos="6145042" algn="l"/>
                <a:tab pos="6827825" algn="l"/>
                <a:tab pos="7510607" algn="l"/>
              </a:tabLst>
              <a:defRPr/>
            </a:pPr>
            <a:endParaRPr lang="de-DE" sz="1194" b="1" dirty="0">
              <a:solidFill>
                <a:srgbClr val="000000"/>
              </a:solidFill>
            </a:endParaRPr>
          </a:p>
          <a:p>
            <a:pPr algn="ctr" defTabSz="682498">
              <a:lnSpc>
                <a:spcPct val="90000"/>
              </a:lnSpc>
              <a:spcBef>
                <a:spcPct val="50000"/>
              </a:spcBef>
              <a:buClr>
                <a:srgbClr val="000000"/>
              </a:buClr>
              <a:buSzPct val="100000"/>
              <a:tabLst>
                <a:tab pos="0" algn="l"/>
                <a:tab pos="682782" algn="l"/>
                <a:tab pos="1365565" algn="l"/>
                <a:tab pos="2048347" algn="l"/>
                <a:tab pos="2731130" algn="l"/>
                <a:tab pos="3413912" algn="l"/>
                <a:tab pos="4096695" algn="l"/>
                <a:tab pos="4779477" algn="l"/>
                <a:tab pos="5462260" algn="l"/>
                <a:tab pos="6145042" algn="l"/>
                <a:tab pos="6827825" algn="l"/>
                <a:tab pos="7510607" algn="l"/>
              </a:tabLst>
              <a:defRPr/>
            </a:pPr>
            <a:endParaRPr lang="de-DE" sz="1194" b="1" dirty="0">
              <a:solidFill>
                <a:srgbClr val="000000"/>
              </a:solidFill>
            </a:endParaRPr>
          </a:p>
          <a:p>
            <a:pPr algn="ctr" defTabSz="682498">
              <a:lnSpc>
                <a:spcPct val="90000"/>
              </a:lnSpc>
              <a:spcBef>
                <a:spcPct val="50000"/>
              </a:spcBef>
              <a:buClr>
                <a:srgbClr val="000000"/>
              </a:buClr>
              <a:buSzPct val="100000"/>
              <a:tabLst>
                <a:tab pos="0" algn="l"/>
                <a:tab pos="682782" algn="l"/>
                <a:tab pos="1365565" algn="l"/>
                <a:tab pos="2048347" algn="l"/>
                <a:tab pos="2731130" algn="l"/>
                <a:tab pos="3413912" algn="l"/>
                <a:tab pos="4096695" algn="l"/>
                <a:tab pos="4779477" algn="l"/>
                <a:tab pos="5462260" algn="l"/>
                <a:tab pos="6145042" algn="l"/>
                <a:tab pos="6827825" algn="l"/>
                <a:tab pos="7510607" algn="l"/>
              </a:tabLst>
              <a:defRPr/>
            </a:pPr>
            <a:r>
              <a:rPr lang="de-DE" sz="800" dirty="0">
                <a:ea typeface="Microsoft YaHei"/>
                <a:cs typeface="Lucida Sans Unicode" pitchFamily="34" charset="0"/>
              </a:rPr>
              <a:t>Zusatzunterricht und Zusatzprüfung zur FHR möglich</a:t>
            </a:r>
          </a:p>
        </p:txBody>
      </p:sp>
      <p:cxnSp>
        <p:nvCxnSpPr>
          <p:cNvPr id="39" name="Gerade Verbindung mit Pfeil 38">
            <a:extLst>
              <a:ext uri="{FF2B5EF4-FFF2-40B4-BE49-F238E27FC236}">
                <a16:creationId xmlns:a16="http://schemas.microsoft.com/office/drawing/2014/main" id="{86D83732-F7B8-4FC2-91F0-4BD4EEFEC8A0}"/>
              </a:ext>
            </a:extLst>
          </p:cNvPr>
          <p:cNvCxnSpPr>
            <a:cxnSpLocks/>
          </p:cNvCxnSpPr>
          <p:nvPr/>
        </p:nvCxnSpPr>
        <p:spPr>
          <a:xfrm flipV="1">
            <a:off x="4238368" y="1890806"/>
            <a:ext cx="0" cy="748877"/>
          </a:xfrm>
          <a:prstGeom prst="straightConnector1">
            <a:avLst/>
          </a:prstGeom>
          <a:ln>
            <a:solidFill>
              <a:srgbClr val="FF6600"/>
            </a:solidFill>
            <a:tailEnd type="triangle"/>
          </a:ln>
        </p:spPr>
        <p:style>
          <a:lnRef idx="3">
            <a:schemeClr val="accent3"/>
          </a:lnRef>
          <a:fillRef idx="0">
            <a:schemeClr val="accent3"/>
          </a:fillRef>
          <a:effectRef idx="2">
            <a:schemeClr val="accent3"/>
          </a:effectRef>
          <a:fontRef idx="minor">
            <a:schemeClr val="tx1"/>
          </a:fontRef>
        </p:style>
      </p:cxnSp>
      <p:cxnSp>
        <p:nvCxnSpPr>
          <p:cNvPr id="40" name="Gerade Verbindung mit Pfeil 39">
            <a:extLst>
              <a:ext uri="{FF2B5EF4-FFF2-40B4-BE49-F238E27FC236}">
                <a16:creationId xmlns:a16="http://schemas.microsoft.com/office/drawing/2014/main" id="{6377F97F-F118-4756-8FEA-1D503BBE21E4}"/>
              </a:ext>
            </a:extLst>
          </p:cNvPr>
          <p:cNvCxnSpPr>
            <a:cxnSpLocks/>
          </p:cNvCxnSpPr>
          <p:nvPr/>
        </p:nvCxnSpPr>
        <p:spPr>
          <a:xfrm flipH="1" flipV="1">
            <a:off x="5189169" y="1821097"/>
            <a:ext cx="806189" cy="896224"/>
          </a:xfrm>
          <a:prstGeom prst="straightConnector1">
            <a:avLst/>
          </a:prstGeom>
          <a:ln>
            <a:solidFill>
              <a:srgbClr val="FF6600"/>
            </a:solidFill>
            <a:tailEnd type="triangle"/>
          </a:ln>
        </p:spPr>
        <p:style>
          <a:lnRef idx="3">
            <a:schemeClr val="accent3"/>
          </a:lnRef>
          <a:fillRef idx="0">
            <a:schemeClr val="accent3"/>
          </a:fillRef>
          <a:effectRef idx="2">
            <a:schemeClr val="accent3"/>
          </a:effectRef>
          <a:fontRef idx="minor">
            <a:schemeClr val="tx1"/>
          </a:fontRef>
        </p:style>
      </p:cxnSp>
      <p:cxnSp>
        <p:nvCxnSpPr>
          <p:cNvPr id="50" name="Gerade Verbindung mit Pfeil 49">
            <a:extLst>
              <a:ext uri="{FF2B5EF4-FFF2-40B4-BE49-F238E27FC236}">
                <a16:creationId xmlns:a16="http://schemas.microsoft.com/office/drawing/2014/main" id="{2A16E1A8-638A-480C-B583-C90C441FC710}"/>
              </a:ext>
            </a:extLst>
          </p:cNvPr>
          <p:cNvCxnSpPr>
            <a:cxnSpLocks/>
          </p:cNvCxnSpPr>
          <p:nvPr/>
        </p:nvCxnSpPr>
        <p:spPr>
          <a:xfrm>
            <a:off x="2740840" y="1509419"/>
            <a:ext cx="424954" cy="0"/>
          </a:xfrm>
          <a:prstGeom prst="straightConnector1">
            <a:avLst/>
          </a:prstGeom>
          <a:ln>
            <a:solidFill>
              <a:srgbClr val="FF6600"/>
            </a:solidFill>
            <a:tailEnd type="triangle"/>
          </a:ln>
        </p:spPr>
        <p:style>
          <a:lnRef idx="3">
            <a:schemeClr val="accent3"/>
          </a:lnRef>
          <a:fillRef idx="0">
            <a:schemeClr val="accent3"/>
          </a:fillRef>
          <a:effectRef idx="2">
            <a:schemeClr val="accent3"/>
          </a:effectRef>
          <a:fontRef idx="minor">
            <a:schemeClr val="tx1"/>
          </a:fontRef>
        </p:style>
      </p:cxnSp>
      <p:sp>
        <p:nvSpPr>
          <p:cNvPr id="51" name="Rectangle 17">
            <a:extLst>
              <a:ext uri="{FF2B5EF4-FFF2-40B4-BE49-F238E27FC236}">
                <a16:creationId xmlns:a16="http://schemas.microsoft.com/office/drawing/2014/main" id="{94ADCDF6-4FCC-4DF1-8175-422DC6374AB2}"/>
              </a:ext>
            </a:extLst>
          </p:cNvPr>
          <p:cNvSpPr>
            <a:spLocks noChangeArrowheads="1"/>
          </p:cNvSpPr>
          <p:nvPr/>
        </p:nvSpPr>
        <p:spPr bwMode="auto">
          <a:xfrm>
            <a:off x="2556347" y="2145471"/>
            <a:ext cx="561801" cy="2298207"/>
          </a:xfrm>
          <a:prstGeom prst="roundRect">
            <a:avLst/>
          </a:prstGeom>
          <a:solidFill>
            <a:srgbClr val="FFC000"/>
          </a:solidFill>
          <a:ln>
            <a:noFill/>
            <a:headEnd/>
            <a:tailEnd/>
          </a:ln>
        </p:spPr>
        <p:style>
          <a:lnRef idx="2">
            <a:schemeClr val="accent2"/>
          </a:lnRef>
          <a:fillRef idx="1">
            <a:schemeClr val="lt1"/>
          </a:fillRef>
          <a:effectRef idx="0">
            <a:schemeClr val="accent2"/>
          </a:effectRef>
          <a:fontRef idx="minor">
            <a:schemeClr val="dk1"/>
          </a:fontRef>
        </p:style>
        <p:txBody>
          <a:bodyPr lIns="26871" tIns="26871" rIns="26871" bIns="26871" anchor="ctr"/>
          <a:lstStyle/>
          <a:p>
            <a:pPr algn="ctr" defTabSz="682498">
              <a:lnSpc>
                <a:spcPct val="90000"/>
              </a:lnSpc>
              <a:spcBef>
                <a:spcPct val="50000"/>
              </a:spcBef>
              <a:buClr>
                <a:srgbClr val="000000"/>
              </a:buClr>
              <a:buSzPct val="100000"/>
              <a:tabLst>
                <a:tab pos="0" algn="l"/>
                <a:tab pos="682782" algn="l"/>
                <a:tab pos="1365565" algn="l"/>
                <a:tab pos="2048347" algn="l"/>
                <a:tab pos="2731130" algn="l"/>
                <a:tab pos="3413912" algn="l"/>
                <a:tab pos="4096695" algn="l"/>
                <a:tab pos="4779477" algn="l"/>
                <a:tab pos="5462260" algn="l"/>
                <a:tab pos="6145042" algn="l"/>
                <a:tab pos="6827825" algn="l"/>
                <a:tab pos="7510607" algn="l"/>
              </a:tabLst>
              <a:defRPr/>
            </a:pPr>
            <a:r>
              <a:rPr lang="de-DE" sz="800" dirty="0">
                <a:ea typeface="Microsoft YaHei"/>
                <a:cs typeface="Lucida Sans Unicode" pitchFamily="34" charset="0"/>
              </a:rPr>
              <a:t>Zusatz-unterricht und Zusatz-prüfung zur FHR möglich</a:t>
            </a:r>
          </a:p>
        </p:txBody>
      </p:sp>
      <p:cxnSp>
        <p:nvCxnSpPr>
          <p:cNvPr id="52" name="Gerade Verbindung mit Pfeil 51">
            <a:extLst>
              <a:ext uri="{FF2B5EF4-FFF2-40B4-BE49-F238E27FC236}">
                <a16:creationId xmlns:a16="http://schemas.microsoft.com/office/drawing/2014/main" id="{A7552846-E6AF-4DC2-B010-49FC32B95021}"/>
              </a:ext>
            </a:extLst>
          </p:cNvPr>
          <p:cNvCxnSpPr>
            <a:cxnSpLocks/>
          </p:cNvCxnSpPr>
          <p:nvPr/>
        </p:nvCxnSpPr>
        <p:spPr>
          <a:xfrm flipV="1">
            <a:off x="2941608" y="1778379"/>
            <a:ext cx="448373" cy="291962"/>
          </a:xfrm>
          <a:prstGeom prst="straightConnector1">
            <a:avLst/>
          </a:prstGeom>
          <a:ln>
            <a:solidFill>
              <a:srgbClr val="FF6600"/>
            </a:solidFill>
            <a:tailEnd type="triangle"/>
          </a:ln>
        </p:spPr>
        <p:style>
          <a:lnRef idx="3">
            <a:schemeClr val="accent3"/>
          </a:lnRef>
          <a:fillRef idx="0">
            <a:schemeClr val="accent3"/>
          </a:fillRef>
          <a:effectRef idx="2">
            <a:schemeClr val="accent3"/>
          </a:effectRef>
          <a:fontRef idx="minor">
            <a:schemeClr val="tx1"/>
          </a:fontRef>
        </p:style>
      </p:cxnSp>
      <p:cxnSp>
        <p:nvCxnSpPr>
          <p:cNvPr id="54" name="Gerade Verbindung mit Pfeil 53">
            <a:extLst>
              <a:ext uri="{FF2B5EF4-FFF2-40B4-BE49-F238E27FC236}">
                <a16:creationId xmlns:a16="http://schemas.microsoft.com/office/drawing/2014/main" id="{30C30A18-42E5-4F51-BF69-BD6BD6D91C71}"/>
              </a:ext>
            </a:extLst>
          </p:cNvPr>
          <p:cNvCxnSpPr>
            <a:cxnSpLocks/>
          </p:cNvCxnSpPr>
          <p:nvPr/>
        </p:nvCxnSpPr>
        <p:spPr>
          <a:xfrm flipH="1" flipV="1">
            <a:off x="5629504" y="1546813"/>
            <a:ext cx="1448010" cy="621940"/>
          </a:xfrm>
          <a:prstGeom prst="straightConnector1">
            <a:avLst/>
          </a:prstGeom>
          <a:ln>
            <a:solidFill>
              <a:srgbClr val="FF6600"/>
            </a:solidFill>
            <a:tailEnd type="triangle"/>
          </a:ln>
        </p:spPr>
        <p:style>
          <a:lnRef idx="3">
            <a:schemeClr val="accent3"/>
          </a:lnRef>
          <a:fillRef idx="0">
            <a:schemeClr val="accent3"/>
          </a:fillRef>
          <a:effectRef idx="2">
            <a:schemeClr val="accent3"/>
          </a:effectRef>
          <a:fontRef idx="minor">
            <a:schemeClr val="tx1"/>
          </a:fontRef>
        </p:style>
      </p:cxnSp>
      <p:sp>
        <p:nvSpPr>
          <p:cNvPr id="20" name="Fußzeilenplatzhalter 15">
            <a:extLst>
              <a:ext uri="{FF2B5EF4-FFF2-40B4-BE49-F238E27FC236}">
                <a16:creationId xmlns:a16="http://schemas.microsoft.com/office/drawing/2014/main" id="{3FD94521-F52E-43E2-8E39-5D69CFDCD307}"/>
              </a:ext>
            </a:extLst>
          </p:cNvPr>
          <p:cNvSpPr txBox="1">
            <a:spLocks/>
          </p:cNvSpPr>
          <p:nvPr/>
        </p:nvSpPr>
        <p:spPr>
          <a:xfrm>
            <a:off x="2725118" y="4942518"/>
            <a:ext cx="5629521" cy="188259"/>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Agentur für Arbeit Ludwigsburg - Berufsberatung - Susanne Steinhart</a:t>
            </a:r>
          </a:p>
        </p:txBody>
      </p:sp>
    </p:spTree>
    <p:extLst>
      <p:ext uri="{BB962C8B-B14F-4D97-AF65-F5344CB8AC3E}">
        <p14:creationId xmlns:p14="http://schemas.microsoft.com/office/powerpoint/2010/main" val="225307465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bwMode="auto">
          <a:xfrm>
            <a:off x="625577" y="148206"/>
            <a:ext cx="8213623" cy="7248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90000"/>
          </a:bodyPr>
          <a:lstStyle/>
          <a:p>
            <a:pPr eaLnBrk="1" hangingPunct="1"/>
            <a:r>
              <a:rPr lang="de-DE" altLang="de-DE" sz="2688" dirty="0">
                <a:solidFill>
                  <a:schemeClr val="tx1"/>
                </a:solidFill>
                <a:latin typeface="Arial" charset="0"/>
                <a:cs typeface="Arial" charset="0"/>
              </a:rPr>
              <a:t>Wichtige Termine – </a:t>
            </a:r>
            <a:br>
              <a:rPr lang="de-DE" altLang="de-DE" sz="2688" dirty="0">
                <a:solidFill>
                  <a:schemeClr val="tx1"/>
                </a:solidFill>
                <a:latin typeface="Arial" charset="0"/>
                <a:cs typeface="Arial" charset="0"/>
              </a:rPr>
            </a:br>
            <a:r>
              <a:rPr lang="de-DE" altLang="de-DE" sz="2688" dirty="0">
                <a:solidFill>
                  <a:schemeClr val="tx1"/>
                </a:solidFill>
                <a:latin typeface="Arial" charset="0"/>
                <a:cs typeface="Arial" charset="0"/>
              </a:rPr>
              <a:t>Realschulschulabschluss in 2025</a:t>
            </a:r>
          </a:p>
        </p:txBody>
      </p:sp>
      <p:sp>
        <p:nvSpPr>
          <p:cNvPr id="6" name="Textfeld 5"/>
          <p:cNvSpPr txBox="1"/>
          <p:nvPr/>
        </p:nvSpPr>
        <p:spPr>
          <a:xfrm>
            <a:off x="6491680" y="1334907"/>
            <a:ext cx="914831" cy="413959"/>
          </a:xfrm>
          <a:prstGeom prst="rect">
            <a:avLst/>
          </a:prstGeom>
          <a:noFill/>
        </p:spPr>
        <p:txBody>
          <a:bodyPr wrap="square" rtlCol="0">
            <a:spAutoFit/>
          </a:bodyPr>
          <a:lstStyle/>
          <a:p>
            <a:pPr algn="ctr"/>
            <a:r>
              <a:rPr lang="de-DE" sz="1045" b="1" dirty="0">
                <a:solidFill>
                  <a:schemeClr val="bg1"/>
                </a:solidFill>
              </a:rPr>
              <a:t>September</a:t>
            </a:r>
          </a:p>
          <a:p>
            <a:pPr algn="ctr"/>
            <a:r>
              <a:rPr lang="de-DE" sz="1045" b="1" dirty="0">
                <a:solidFill>
                  <a:schemeClr val="bg1"/>
                </a:solidFill>
              </a:rPr>
              <a:t>2020</a:t>
            </a:r>
          </a:p>
        </p:txBody>
      </p:sp>
      <p:sp>
        <p:nvSpPr>
          <p:cNvPr id="23" name="Textfeld 22"/>
          <p:cNvSpPr txBox="1"/>
          <p:nvPr/>
        </p:nvSpPr>
        <p:spPr>
          <a:xfrm>
            <a:off x="4962115" y="1667107"/>
            <a:ext cx="913980" cy="413959"/>
          </a:xfrm>
          <a:prstGeom prst="rect">
            <a:avLst/>
          </a:prstGeom>
          <a:noFill/>
        </p:spPr>
        <p:txBody>
          <a:bodyPr wrap="square" rtlCol="0">
            <a:spAutoFit/>
          </a:bodyPr>
          <a:lstStyle/>
          <a:p>
            <a:pPr algn="ctr"/>
            <a:r>
              <a:rPr lang="de-DE" sz="1045" b="1" dirty="0">
                <a:solidFill>
                  <a:schemeClr val="bg1"/>
                </a:solidFill>
              </a:rPr>
              <a:t>ca. April 2020</a:t>
            </a:r>
          </a:p>
        </p:txBody>
      </p:sp>
      <p:sp>
        <p:nvSpPr>
          <p:cNvPr id="24" name="Textfeld 23"/>
          <p:cNvSpPr txBox="1"/>
          <p:nvPr/>
        </p:nvSpPr>
        <p:spPr>
          <a:xfrm>
            <a:off x="3889114" y="1976247"/>
            <a:ext cx="914831" cy="413959"/>
          </a:xfrm>
          <a:prstGeom prst="rect">
            <a:avLst/>
          </a:prstGeom>
          <a:noFill/>
        </p:spPr>
        <p:txBody>
          <a:bodyPr wrap="square" rtlCol="0">
            <a:spAutoFit/>
          </a:bodyPr>
          <a:lstStyle/>
          <a:p>
            <a:pPr algn="ctr"/>
            <a:r>
              <a:rPr lang="de-DE" sz="1045" b="1" dirty="0">
                <a:solidFill>
                  <a:schemeClr val="bg1"/>
                </a:solidFill>
              </a:rPr>
              <a:t>Februar</a:t>
            </a:r>
          </a:p>
          <a:p>
            <a:pPr algn="ctr"/>
            <a:r>
              <a:rPr lang="de-DE" sz="1045" b="1" dirty="0">
                <a:solidFill>
                  <a:schemeClr val="bg1"/>
                </a:solidFill>
              </a:rPr>
              <a:t>2020</a:t>
            </a:r>
          </a:p>
        </p:txBody>
      </p:sp>
      <p:sp>
        <p:nvSpPr>
          <p:cNvPr id="25" name="Textfeld 24"/>
          <p:cNvSpPr txBox="1"/>
          <p:nvPr/>
        </p:nvSpPr>
        <p:spPr>
          <a:xfrm>
            <a:off x="2680635" y="2598125"/>
            <a:ext cx="914831" cy="413959"/>
          </a:xfrm>
          <a:prstGeom prst="rect">
            <a:avLst/>
          </a:prstGeom>
          <a:noFill/>
        </p:spPr>
        <p:txBody>
          <a:bodyPr wrap="square" rtlCol="0">
            <a:spAutoFit/>
          </a:bodyPr>
          <a:lstStyle/>
          <a:p>
            <a:pPr algn="ctr"/>
            <a:r>
              <a:rPr lang="de-DE" sz="1045" b="1" dirty="0">
                <a:solidFill>
                  <a:schemeClr val="bg1"/>
                </a:solidFill>
              </a:rPr>
              <a:t>September</a:t>
            </a:r>
          </a:p>
          <a:p>
            <a:pPr algn="ctr"/>
            <a:r>
              <a:rPr lang="de-DE" sz="1045" b="1" dirty="0">
                <a:solidFill>
                  <a:schemeClr val="bg1"/>
                </a:solidFill>
              </a:rPr>
              <a:t>2019</a:t>
            </a:r>
          </a:p>
        </p:txBody>
      </p:sp>
      <p:graphicFrame>
        <p:nvGraphicFramePr>
          <p:cNvPr id="3" name="Diagramm 2"/>
          <p:cNvGraphicFramePr/>
          <p:nvPr>
            <p:extLst>
              <p:ext uri="{D42A27DB-BD31-4B8C-83A1-F6EECF244321}">
                <p14:modId xmlns:p14="http://schemas.microsoft.com/office/powerpoint/2010/main" val="2795895622"/>
              </p:ext>
            </p:extLst>
          </p:nvPr>
        </p:nvGraphicFramePr>
        <p:xfrm>
          <a:off x="981655" y="1208811"/>
          <a:ext cx="7180689" cy="2857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ußzeilenplatzhalter 4">
            <a:extLst>
              <a:ext uri="{FF2B5EF4-FFF2-40B4-BE49-F238E27FC236}">
                <a16:creationId xmlns:a16="http://schemas.microsoft.com/office/drawing/2014/main" id="{4D146817-5924-4440-8532-E12ABF3A2A48}"/>
              </a:ext>
            </a:extLst>
          </p:cNvPr>
          <p:cNvSpPr>
            <a:spLocks noGrp="1"/>
          </p:cNvSpPr>
          <p:nvPr>
            <p:ph type="ftr" sz="quarter" idx="13"/>
          </p:nvPr>
        </p:nvSpPr>
        <p:spPr/>
        <p:txBody>
          <a:bodyPr/>
          <a:lstStyle/>
          <a:p>
            <a:r>
              <a:rPr lang="de-DE"/>
              <a:t>Agentur für Arbeit Ludwigsburg - Berufsberatung - Susanne Steinhart</a:t>
            </a:r>
            <a:endParaRPr lang="de-DE" dirty="0"/>
          </a:p>
        </p:txBody>
      </p:sp>
    </p:spTree>
    <p:extLst>
      <p:ext uri="{BB962C8B-B14F-4D97-AF65-F5344CB8AC3E}">
        <p14:creationId xmlns:p14="http://schemas.microsoft.com/office/powerpoint/2010/main" val="402893614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Was bedeutet die Berufswahl im Alter Ihrer Kinder?</a:t>
            </a:r>
          </a:p>
        </p:txBody>
      </p:sp>
      <p:sp>
        <p:nvSpPr>
          <p:cNvPr id="9" name="Fußzeilenplatzhalter 15">
            <a:extLst>
              <a:ext uri="{FF2B5EF4-FFF2-40B4-BE49-F238E27FC236}">
                <a16:creationId xmlns:a16="http://schemas.microsoft.com/office/drawing/2014/main" id="{A26C41CC-E7C8-4CB3-97DD-D17EF33AFE4E}"/>
              </a:ext>
            </a:extLst>
          </p:cNvPr>
          <p:cNvSpPr txBox="1">
            <a:spLocks/>
          </p:cNvSpPr>
          <p:nvPr/>
        </p:nvSpPr>
        <p:spPr>
          <a:xfrm>
            <a:off x="2725118" y="4942518"/>
            <a:ext cx="5629521" cy="188259"/>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Agentur für Arbeit Ludwigsburg - Berufsberatung - Susanne Steinhart</a:t>
            </a:r>
          </a:p>
        </p:txBody>
      </p:sp>
      <p:sp>
        <p:nvSpPr>
          <p:cNvPr id="3" name="Rechteck 2">
            <a:extLst>
              <a:ext uri="{FF2B5EF4-FFF2-40B4-BE49-F238E27FC236}">
                <a16:creationId xmlns:a16="http://schemas.microsoft.com/office/drawing/2014/main" id="{29D5E72A-0FF8-41B9-A1F9-06C9AA2F7B87}"/>
              </a:ext>
            </a:extLst>
          </p:cNvPr>
          <p:cNvSpPr/>
          <p:nvPr/>
        </p:nvSpPr>
        <p:spPr>
          <a:xfrm>
            <a:off x="439118" y="1206253"/>
            <a:ext cx="5090414" cy="2862322"/>
          </a:xfrm>
          <a:prstGeom prst="rect">
            <a:avLst/>
          </a:prstGeom>
        </p:spPr>
        <p:txBody>
          <a:bodyPr wrap="square">
            <a:spAutoFit/>
          </a:bodyPr>
          <a:lstStyle/>
          <a:p>
            <a:pPr marL="285750" indent="-285750">
              <a:buFont typeface="Arial" panose="020B0604020202020204" pitchFamily="34" charset="0"/>
              <a:buChar char="•"/>
            </a:pPr>
            <a:r>
              <a:rPr lang="de-DE" dirty="0"/>
              <a:t>Ziel ist ein beruflicher Ersteinstieg</a:t>
            </a:r>
          </a:p>
          <a:p>
            <a:pPr marL="285750" indent="-285750">
              <a:buFont typeface="Arial" panose="020B0604020202020204" pitchFamily="34" charset="0"/>
              <a:buChar char="•"/>
            </a:pPr>
            <a:r>
              <a:rPr lang="de-DE" dirty="0"/>
              <a:t>Es geht nicht um den Beruf für den Rest des Lebens oder um „den einen Beruf“ </a:t>
            </a:r>
          </a:p>
          <a:p>
            <a:pPr marL="285750" indent="-285750">
              <a:buFont typeface="Arial" panose="020B0604020202020204" pitchFamily="34" charset="0"/>
              <a:buChar char="•"/>
            </a:pPr>
            <a:r>
              <a:rPr lang="de-DE" dirty="0"/>
              <a:t>Alle Menschen verfügen über mehrere Stärken, daher passen auch mehrere Berufe, auch aus ganz unterschiedlichen Bereichen! </a:t>
            </a:r>
          </a:p>
          <a:p>
            <a:pPr marL="285750" indent="-285750">
              <a:buFont typeface="Arial" panose="020B0604020202020204" pitchFamily="34" charset="0"/>
              <a:buChar char="•"/>
            </a:pPr>
            <a:r>
              <a:rPr lang="de-DE" dirty="0"/>
              <a:t>Eine „Zufriedenheitsquote“ von 100% ist unrealistisch – auch an der Schule gibt es ungeliebte Fächer</a:t>
            </a:r>
          </a:p>
          <a:p>
            <a:endParaRPr lang="de-DE" dirty="0"/>
          </a:p>
        </p:txBody>
      </p:sp>
      <p:pic>
        <p:nvPicPr>
          <p:cNvPr id="10" name="Grafik 9">
            <a:extLst>
              <a:ext uri="{FF2B5EF4-FFF2-40B4-BE49-F238E27FC236}">
                <a16:creationId xmlns:a16="http://schemas.microsoft.com/office/drawing/2014/main" id="{156A8969-F820-453B-8834-464EDDD2F3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5266" y="1206253"/>
            <a:ext cx="3175740" cy="274464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193752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8000" y="211857"/>
            <a:ext cx="8447314" cy="717678"/>
          </a:xfrm>
        </p:spPr>
        <p:txBody>
          <a:bodyPr>
            <a:normAutofit/>
          </a:bodyPr>
          <a:lstStyle/>
          <a:p>
            <a:r>
              <a:rPr lang="de-DE" sz="2688" dirty="0">
                <a:solidFill>
                  <a:schemeClr val="tx1"/>
                </a:solidFill>
              </a:rPr>
              <a:t>Lohnt es sich?</a:t>
            </a:r>
          </a:p>
        </p:txBody>
      </p:sp>
      <p:cxnSp>
        <p:nvCxnSpPr>
          <p:cNvPr id="16" name="AutoShape 14"/>
          <p:cNvCxnSpPr>
            <a:cxnSpLocks noChangeShapeType="1"/>
          </p:cNvCxnSpPr>
          <p:nvPr/>
        </p:nvCxnSpPr>
        <p:spPr bwMode="auto">
          <a:xfrm flipV="1">
            <a:off x="5688066" y="2569973"/>
            <a:ext cx="450456" cy="904469"/>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graphicFrame>
        <p:nvGraphicFramePr>
          <p:cNvPr id="7" name="Inhaltsplatzhalter 6">
            <a:extLst>
              <a:ext uri="{FF2B5EF4-FFF2-40B4-BE49-F238E27FC236}">
                <a16:creationId xmlns:a16="http://schemas.microsoft.com/office/drawing/2014/main" id="{60E1AC77-6456-4ACE-98C7-96E05B1D4C66}"/>
              </a:ext>
            </a:extLst>
          </p:cNvPr>
          <p:cNvGraphicFramePr>
            <a:graphicFrameLocks noGrp="1"/>
          </p:cNvGraphicFramePr>
          <p:nvPr>
            <p:ph idx="1"/>
            <p:extLst>
              <p:ext uri="{D42A27DB-BD31-4B8C-83A1-F6EECF244321}">
                <p14:modId xmlns:p14="http://schemas.microsoft.com/office/powerpoint/2010/main" val="1510542251"/>
              </p:ext>
            </p:extLst>
          </p:nvPr>
        </p:nvGraphicFramePr>
        <p:xfrm>
          <a:off x="717549" y="1008743"/>
          <a:ext cx="8332107" cy="3461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ußzeilenplatzhalter 15">
            <a:extLst>
              <a:ext uri="{FF2B5EF4-FFF2-40B4-BE49-F238E27FC236}">
                <a16:creationId xmlns:a16="http://schemas.microsoft.com/office/drawing/2014/main" id="{864870EE-83F6-4DE8-8A88-CDD1DC4812B3}"/>
              </a:ext>
            </a:extLst>
          </p:cNvPr>
          <p:cNvSpPr txBox="1">
            <a:spLocks/>
          </p:cNvSpPr>
          <p:nvPr/>
        </p:nvSpPr>
        <p:spPr>
          <a:xfrm>
            <a:off x="2725118" y="4942518"/>
            <a:ext cx="5629521" cy="188259"/>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Agentur für Arbeit Ludwigsburg - Berufsberatung - Susanne Steinhart</a:t>
            </a:r>
          </a:p>
        </p:txBody>
      </p:sp>
    </p:spTree>
    <p:extLst>
      <p:ext uri="{BB962C8B-B14F-4D97-AF65-F5344CB8AC3E}">
        <p14:creationId xmlns:p14="http://schemas.microsoft.com/office/powerpoint/2010/main" val="32501984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B9C131-FF05-400F-9BC8-0EC1F4819C09}"/>
              </a:ext>
            </a:extLst>
          </p:cNvPr>
          <p:cNvSpPr>
            <a:spLocks noGrp="1"/>
          </p:cNvSpPr>
          <p:nvPr>
            <p:ph type="title"/>
          </p:nvPr>
        </p:nvSpPr>
        <p:spPr/>
        <p:txBody>
          <a:bodyPr/>
          <a:lstStyle/>
          <a:p>
            <a:r>
              <a:rPr lang="de-DE" dirty="0"/>
              <a:t>Vergleich von zwei möglichen Wegen</a:t>
            </a:r>
          </a:p>
        </p:txBody>
      </p:sp>
      <p:sp>
        <p:nvSpPr>
          <p:cNvPr id="3" name="Inhaltsplatzhalter 2">
            <a:extLst>
              <a:ext uri="{FF2B5EF4-FFF2-40B4-BE49-F238E27FC236}">
                <a16:creationId xmlns:a16="http://schemas.microsoft.com/office/drawing/2014/main" id="{407A7246-DF94-43C1-9EB2-BF53FF46FD03}"/>
              </a:ext>
            </a:extLst>
          </p:cNvPr>
          <p:cNvSpPr>
            <a:spLocks noGrp="1"/>
          </p:cNvSpPr>
          <p:nvPr>
            <p:ph idx="1"/>
          </p:nvPr>
        </p:nvSpPr>
        <p:spPr/>
        <p:txBody>
          <a:bodyPr/>
          <a:lstStyle/>
          <a:p>
            <a:r>
              <a:rPr lang="de-DE" dirty="0"/>
              <a:t>Ausbildung mit den ersten Schulabschluss:</a:t>
            </a:r>
          </a:p>
          <a:p>
            <a:pPr lvl="1"/>
            <a:r>
              <a:rPr lang="de-DE" dirty="0"/>
              <a:t>1. Jahr: 700 €</a:t>
            </a:r>
          </a:p>
          <a:p>
            <a:pPr lvl="1"/>
            <a:r>
              <a:rPr lang="de-DE" dirty="0"/>
              <a:t>2. Jahr: 850 €</a:t>
            </a:r>
          </a:p>
          <a:p>
            <a:pPr lvl="1"/>
            <a:r>
              <a:rPr lang="de-DE" dirty="0"/>
              <a:t>3. Jahr: 1.000 € </a:t>
            </a:r>
          </a:p>
          <a:p>
            <a:r>
              <a:rPr lang="de-DE" dirty="0"/>
              <a:t>Arbeit nach der Ausbildung:</a:t>
            </a:r>
          </a:p>
          <a:p>
            <a:pPr lvl="1"/>
            <a:r>
              <a:rPr lang="de-DE" dirty="0"/>
              <a:t>2.000 € pro Monat</a:t>
            </a:r>
          </a:p>
        </p:txBody>
      </p:sp>
      <p:sp>
        <p:nvSpPr>
          <p:cNvPr id="5" name="Fußzeilenplatzhalter 4">
            <a:extLst>
              <a:ext uri="{FF2B5EF4-FFF2-40B4-BE49-F238E27FC236}">
                <a16:creationId xmlns:a16="http://schemas.microsoft.com/office/drawing/2014/main" id="{AAFBFC92-5507-411C-8302-F9D5F482CF3A}"/>
              </a:ext>
            </a:extLst>
          </p:cNvPr>
          <p:cNvSpPr>
            <a:spLocks noGrp="1"/>
          </p:cNvSpPr>
          <p:nvPr>
            <p:ph type="ftr" sz="quarter" idx="10"/>
          </p:nvPr>
        </p:nvSpPr>
        <p:spPr/>
        <p:txBody>
          <a:bodyPr/>
          <a:lstStyle/>
          <a:p>
            <a:r>
              <a:rPr lang="de-DE"/>
              <a:t>Agentur für Arbeit Ludwigsburg - Berufsberatung - Susanne Steinhart</a:t>
            </a:r>
            <a:endParaRPr lang="de-DE" dirty="0"/>
          </a:p>
        </p:txBody>
      </p:sp>
      <p:sp>
        <p:nvSpPr>
          <p:cNvPr id="10" name="Inhaltsplatzhalter 9">
            <a:extLst>
              <a:ext uri="{FF2B5EF4-FFF2-40B4-BE49-F238E27FC236}">
                <a16:creationId xmlns:a16="http://schemas.microsoft.com/office/drawing/2014/main" id="{AB5CA8C8-DF04-4E83-ACC6-ADBC00FEC7B4}"/>
              </a:ext>
            </a:extLst>
          </p:cNvPr>
          <p:cNvSpPr>
            <a:spLocks noGrp="1"/>
          </p:cNvSpPr>
          <p:nvPr>
            <p:ph idx="12"/>
          </p:nvPr>
        </p:nvSpPr>
        <p:spPr/>
        <p:txBody>
          <a:bodyPr/>
          <a:lstStyle/>
          <a:p>
            <a:r>
              <a:rPr lang="de-DE" dirty="0"/>
              <a:t>Besuch einer weiterführenden  2-jährigen Schule </a:t>
            </a:r>
          </a:p>
          <a:p>
            <a:r>
              <a:rPr lang="de-DE" dirty="0"/>
              <a:t>Ausbildung mit dem höheren Bildungsabschluss</a:t>
            </a:r>
          </a:p>
          <a:p>
            <a:pPr lvl="1"/>
            <a:r>
              <a:rPr lang="de-DE" dirty="0"/>
              <a:t>1. Jahr: 850 €</a:t>
            </a:r>
          </a:p>
          <a:p>
            <a:pPr lvl="1"/>
            <a:r>
              <a:rPr lang="de-DE" dirty="0"/>
              <a:t>2. Jahr: 1.000 €</a:t>
            </a:r>
          </a:p>
          <a:p>
            <a:pPr lvl="1"/>
            <a:r>
              <a:rPr lang="de-DE" dirty="0"/>
              <a:t>3. Jahr: 1.050 € </a:t>
            </a:r>
          </a:p>
          <a:p>
            <a:r>
              <a:rPr lang="de-DE" dirty="0"/>
              <a:t>Arbeit nach der Ausbildung:</a:t>
            </a:r>
          </a:p>
          <a:p>
            <a:pPr lvl="1"/>
            <a:r>
              <a:rPr lang="de-DE" dirty="0"/>
              <a:t>2.500 € pro Monat</a:t>
            </a:r>
          </a:p>
          <a:p>
            <a:endParaRPr lang="de-DE" dirty="0"/>
          </a:p>
          <a:p>
            <a:endParaRPr lang="de-DE" dirty="0"/>
          </a:p>
        </p:txBody>
      </p:sp>
      <p:pic>
        <p:nvPicPr>
          <p:cNvPr id="13" name="Grafik 12" descr="Rucksack">
            <a:extLst>
              <a:ext uri="{FF2B5EF4-FFF2-40B4-BE49-F238E27FC236}">
                <a16:creationId xmlns:a16="http://schemas.microsoft.com/office/drawing/2014/main" id="{586FAB96-7FE3-4818-A160-8BADA2BAAA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73230">
            <a:off x="8384045" y="1426319"/>
            <a:ext cx="662515" cy="662515"/>
          </a:xfrm>
          <a:prstGeom prst="rect">
            <a:avLst/>
          </a:prstGeom>
        </p:spPr>
      </p:pic>
      <p:pic>
        <p:nvPicPr>
          <p:cNvPr id="15" name="Grafik 14" descr="Werkzeuge">
            <a:extLst>
              <a:ext uri="{FF2B5EF4-FFF2-40B4-BE49-F238E27FC236}">
                <a16:creationId xmlns:a16="http://schemas.microsoft.com/office/drawing/2014/main" id="{FB08A217-ECFF-45CE-AFCC-286A6BA3BDF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37314" y="2691809"/>
            <a:ext cx="914400" cy="914400"/>
          </a:xfrm>
          <a:prstGeom prst="rect">
            <a:avLst/>
          </a:prstGeom>
        </p:spPr>
      </p:pic>
      <p:pic>
        <p:nvPicPr>
          <p:cNvPr id="16" name="Grafik 15" descr="Werkzeuge">
            <a:extLst>
              <a:ext uri="{FF2B5EF4-FFF2-40B4-BE49-F238E27FC236}">
                <a16:creationId xmlns:a16="http://schemas.microsoft.com/office/drawing/2014/main" id="{45EAE944-D50C-4ACB-A5D4-099FEC21FC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5429" y="1981636"/>
            <a:ext cx="914400" cy="914400"/>
          </a:xfrm>
          <a:prstGeom prst="rect">
            <a:avLst/>
          </a:prstGeom>
        </p:spPr>
      </p:pic>
    </p:spTree>
    <p:extLst>
      <p:ext uri="{BB962C8B-B14F-4D97-AF65-F5344CB8AC3E}">
        <p14:creationId xmlns:p14="http://schemas.microsoft.com/office/powerpoint/2010/main" val="878925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descr="Titelplatzhalter für den Titel der Folie">
            <a:extLst>
              <a:ext uri="{FF2B5EF4-FFF2-40B4-BE49-F238E27FC236}">
                <a16:creationId xmlns:a16="http://schemas.microsoft.com/office/drawing/2014/main" id="{AB142CF6-F9D7-4030-9E04-5DE447EBB9CC}"/>
              </a:ext>
            </a:extLst>
          </p:cNvPr>
          <p:cNvSpPr>
            <a:spLocks noGrp="1"/>
          </p:cNvSpPr>
          <p:nvPr>
            <p:ph type="title"/>
          </p:nvPr>
        </p:nvSpPr>
        <p:spPr/>
        <p:txBody>
          <a:bodyPr/>
          <a:lstStyle/>
          <a:p>
            <a:pPr>
              <a:defRPr sz="1400" b="0" i="0" u="none" strike="noStrike" kern="1200" spc="0" baseline="0">
                <a:solidFill>
                  <a:srgbClr val="000000">
                    <a:lumMod val="65000"/>
                    <a:lumOff val="35000"/>
                  </a:srgbClr>
                </a:solidFill>
                <a:latin typeface="+mn-lt"/>
                <a:ea typeface="+mn-ea"/>
                <a:cs typeface="+mn-cs"/>
              </a:defRPr>
            </a:pPr>
            <a:r>
              <a:rPr lang="de-DE" sz="2688" dirty="0">
                <a:solidFill>
                  <a:schemeClr val="tx1"/>
                </a:solidFill>
              </a:rPr>
              <a:t>Verdienst</a:t>
            </a:r>
            <a:r>
              <a:rPr lang="de-DE" dirty="0"/>
              <a:t> </a:t>
            </a:r>
            <a:r>
              <a:rPr lang="de-DE" sz="2688" b="0" dirty="0">
                <a:solidFill>
                  <a:schemeClr val="tx1"/>
                </a:solidFill>
                <a:latin typeface="+mn-lt"/>
                <a:ea typeface="+mn-ea"/>
                <a:cs typeface="+mn-cs"/>
              </a:rPr>
              <a:t>über die Jahre zusammengezählt</a:t>
            </a:r>
          </a:p>
        </p:txBody>
      </p:sp>
      <p:sp>
        <p:nvSpPr>
          <p:cNvPr id="4" name="Fußzeilenplatzhalter 3" descr="Thema-/Datumsplatzhalter in der Fußzeile, für das Thema und das Datum der Präsentation.">
            <a:extLst>
              <a:ext uri="{FF2B5EF4-FFF2-40B4-BE49-F238E27FC236}">
                <a16:creationId xmlns:a16="http://schemas.microsoft.com/office/drawing/2014/main" id="{A72A2CF9-E13D-4164-A338-1494AE18207B}"/>
              </a:ext>
            </a:extLst>
          </p:cNvPr>
          <p:cNvSpPr>
            <a:spLocks noGrp="1"/>
          </p:cNvSpPr>
          <p:nvPr>
            <p:ph type="ftr" sz="quarter" idx="10"/>
          </p:nvPr>
        </p:nvSpPr>
        <p:spPr/>
        <p:txBody>
          <a:bodyPr/>
          <a:lstStyle/>
          <a:p>
            <a:r>
              <a:rPr lang="de-DE" dirty="0">
                <a:solidFill>
                  <a:srgbClr val="000000"/>
                </a:solidFill>
              </a:rPr>
              <a:t>Berufsberatung Ludwigsburg</a:t>
            </a:r>
          </a:p>
        </p:txBody>
      </p:sp>
      <p:graphicFrame>
        <p:nvGraphicFramePr>
          <p:cNvPr id="8" name="Diagramm 7">
            <a:extLst>
              <a:ext uri="{FF2B5EF4-FFF2-40B4-BE49-F238E27FC236}">
                <a16:creationId xmlns:a16="http://schemas.microsoft.com/office/drawing/2014/main" id="{B2F9983E-6285-4103-B1D2-BFAE39CE8759}"/>
              </a:ext>
            </a:extLst>
          </p:cNvPr>
          <p:cNvGraphicFramePr>
            <a:graphicFrameLocks/>
          </p:cNvGraphicFramePr>
          <p:nvPr>
            <p:extLst>
              <p:ext uri="{D42A27DB-BD31-4B8C-83A1-F6EECF244321}">
                <p14:modId xmlns:p14="http://schemas.microsoft.com/office/powerpoint/2010/main" val="1875918208"/>
              </p:ext>
            </p:extLst>
          </p:nvPr>
        </p:nvGraphicFramePr>
        <p:xfrm>
          <a:off x="428171" y="1001250"/>
          <a:ext cx="8391829" cy="3858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3281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993B24-97ED-4983-AD22-D3BB599FBF9B}"/>
              </a:ext>
            </a:extLst>
          </p:cNvPr>
          <p:cNvSpPr>
            <a:spLocks noGrp="1"/>
          </p:cNvSpPr>
          <p:nvPr>
            <p:ph type="title"/>
          </p:nvPr>
        </p:nvSpPr>
        <p:spPr/>
        <p:txBody>
          <a:bodyPr>
            <a:normAutofit/>
          </a:bodyPr>
          <a:lstStyle/>
          <a:p>
            <a:r>
              <a:rPr lang="de-DE" dirty="0"/>
              <a:t>Deutscher Qualifikationsrahmen (DQR)</a:t>
            </a:r>
            <a:br>
              <a:rPr lang="de-DE" dirty="0"/>
            </a:br>
            <a:endParaRPr lang="de-DE" dirty="0"/>
          </a:p>
        </p:txBody>
      </p:sp>
      <p:sp>
        <p:nvSpPr>
          <p:cNvPr id="3" name="Inhaltsplatzhalter 2">
            <a:extLst>
              <a:ext uri="{FF2B5EF4-FFF2-40B4-BE49-F238E27FC236}">
                <a16:creationId xmlns:a16="http://schemas.microsoft.com/office/drawing/2014/main" id="{6EC05CE7-95BB-430F-9F49-BE9ADC2BB318}"/>
              </a:ext>
            </a:extLst>
          </p:cNvPr>
          <p:cNvSpPr>
            <a:spLocks noGrp="1"/>
          </p:cNvSpPr>
          <p:nvPr>
            <p:ph sz="quarter" idx="12"/>
          </p:nvPr>
        </p:nvSpPr>
        <p:spPr/>
        <p:txBody>
          <a:bodyPr/>
          <a:lstStyle/>
          <a:p>
            <a:endParaRPr lang="de-DE" dirty="0"/>
          </a:p>
          <a:p>
            <a:endParaRPr lang="de-DE" dirty="0"/>
          </a:p>
          <a:p>
            <a:endParaRPr lang="de-DE" dirty="0"/>
          </a:p>
        </p:txBody>
      </p:sp>
      <p:pic>
        <p:nvPicPr>
          <p:cNvPr id="5" name="Grafik 4">
            <a:extLst>
              <a:ext uri="{FF2B5EF4-FFF2-40B4-BE49-F238E27FC236}">
                <a16:creationId xmlns:a16="http://schemas.microsoft.com/office/drawing/2014/main" id="{45505914-1237-4084-B5AD-165C6081FA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400" y="1001250"/>
            <a:ext cx="5237018" cy="3878839"/>
          </a:xfrm>
          <a:prstGeom prst="rect">
            <a:avLst/>
          </a:prstGeom>
        </p:spPr>
      </p:pic>
      <p:sp>
        <p:nvSpPr>
          <p:cNvPr id="6" name="Textfeld 5">
            <a:extLst>
              <a:ext uri="{FF2B5EF4-FFF2-40B4-BE49-F238E27FC236}">
                <a16:creationId xmlns:a16="http://schemas.microsoft.com/office/drawing/2014/main" id="{E3009735-07B0-4C48-9846-23730608249D}"/>
              </a:ext>
            </a:extLst>
          </p:cNvPr>
          <p:cNvSpPr txBox="1"/>
          <p:nvPr/>
        </p:nvSpPr>
        <p:spPr>
          <a:xfrm>
            <a:off x="6317673" y="4027055"/>
            <a:ext cx="2595418" cy="584775"/>
          </a:xfrm>
          <a:prstGeom prst="rect">
            <a:avLst/>
          </a:prstGeom>
          <a:noFill/>
        </p:spPr>
        <p:txBody>
          <a:bodyPr wrap="square" rtlCol="0">
            <a:spAutoFit/>
          </a:bodyPr>
          <a:lstStyle/>
          <a:p>
            <a:r>
              <a:rPr lang="de-DE" sz="800" dirty="0"/>
              <a:t>Quelle: </a:t>
            </a:r>
            <a:r>
              <a:rPr lang="de-DE" sz="800" dirty="0">
                <a:hlinkClick r:id="rId3"/>
              </a:rPr>
              <a:t>https://www.dqr.de/dqr/shareddocs/downloads/media/content/dqr_handbuch_01_08_2013.pdf?__blob=publicationFile&amp;v=2</a:t>
            </a:r>
            <a:r>
              <a:rPr lang="de-DE" sz="800" dirty="0"/>
              <a:t> – Abruf 27.11.2023, 11.30</a:t>
            </a:r>
          </a:p>
        </p:txBody>
      </p:sp>
      <p:sp>
        <p:nvSpPr>
          <p:cNvPr id="7" name="Textfeld 6">
            <a:extLst>
              <a:ext uri="{FF2B5EF4-FFF2-40B4-BE49-F238E27FC236}">
                <a16:creationId xmlns:a16="http://schemas.microsoft.com/office/drawing/2014/main" id="{79C0D5C4-76FE-4DD7-BF7A-27CBC643DE82}"/>
              </a:ext>
            </a:extLst>
          </p:cNvPr>
          <p:cNvSpPr txBox="1"/>
          <p:nvPr/>
        </p:nvSpPr>
        <p:spPr>
          <a:xfrm>
            <a:off x="6101836" y="1129157"/>
            <a:ext cx="2963291" cy="2492990"/>
          </a:xfrm>
          <a:prstGeom prst="rect">
            <a:avLst/>
          </a:prstGeom>
          <a:noFill/>
        </p:spPr>
        <p:txBody>
          <a:bodyPr wrap="square" rtlCol="0">
            <a:spAutoFit/>
          </a:bodyPr>
          <a:lstStyle/>
          <a:p>
            <a:r>
              <a:rPr lang="de-DE" sz="1200" dirty="0"/>
              <a:t>Der DQR beschreibt</a:t>
            </a:r>
          </a:p>
          <a:p>
            <a:r>
              <a:rPr lang="de-DE" sz="1200" dirty="0"/>
              <a:t>fachliche und personale Kompetenzen. </a:t>
            </a:r>
          </a:p>
          <a:p>
            <a:endParaRPr lang="de-DE" sz="1200" dirty="0"/>
          </a:p>
          <a:p>
            <a:r>
              <a:rPr lang="de-DE" sz="1200" dirty="0"/>
              <a:t>Diese Kompetenzen werden über Qualifikationen in der allgemeinen, der Hochschulbildung und der beruflichen Bildung erworben.</a:t>
            </a:r>
          </a:p>
          <a:p>
            <a:endParaRPr lang="de-DE" sz="1200" dirty="0"/>
          </a:p>
          <a:p>
            <a:r>
              <a:rPr lang="de-DE" sz="1200" dirty="0"/>
              <a:t>Es werden Qualifikationen in Ebenen eingeordnet. </a:t>
            </a:r>
          </a:p>
          <a:p>
            <a:endParaRPr lang="de-DE" sz="1200" dirty="0"/>
          </a:p>
          <a:p>
            <a:endParaRPr lang="de-DE" sz="1200" dirty="0"/>
          </a:p>
          <a:p>
            <a:endParaRPr lang="de-DE" sz="1200" dirty="0"/>
          </a:p>
        </p:txBody>
      </p:sp>
      <p:sp>
        <p:nvSpPr>
          <p:cNvPr id="8" name="Fußzeilenplatzhalter 15">
            <a:extLst>
              <a:ext uri="{FF2B5EF4-FFF2-40B4-BE49-F238E27FC236}">
                <a16:creationId xmlns:a16="http://schemas.microsoft.com/office/drawing/2014/main" id="{6334EBFB-604E-4690-A3EC-3F170854FD29}"/>
              </a:ext>
            </a:extLst>
          </p:cNvPr>
          <p:cNvSpPr txBox="1">
            <a:spLocks/>
          </p:cNvSpPr>
          <p:nvPr/>
        </p:nvSpPr>
        <p:spPr>
          <a:xfrm>
            <a:off x="2725118" y="4942518"/>
            <a:ext cx="5629521" cy="188259"/>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Agentur für Arbeit Ludwigsburg - Berufsberatung - Susanne Steinhart</a:t>
            </a:r>
          </a:p>
        </p:txBody>
      </p:sp>
    </p:spTree>
    <p:extLst>
      <p:ext uri="{BB962C8B-B14F-4D97-AF65-F5344CB8AC3E}">
        <p14:creationId xmlns:p14="http://schemas.microsoft.com/office/powerpoint/2010/main" val="2529646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8357FE-FC31-40E7-A492-533431B4ED27}"/>
              </a:ext>
            </a:extLst>
          </p:cNvPr>
          <p:cNvSpPr>
            <a:spLocks noGrp="1"/>
          </p:cNvSpPr>
          <p:nvPr>
            <p:ph type="title"/>
          </p:nvPr>
        </p:nvSpPr>
        <p:spPr/>
        <p:txBody>
          <a:bodyPr/>
          <a:lstStyle/>
          <a:p>
            <a:r>
              <a:rPr lang="de-DE" dirty="0"/>
              <a:t>Wobei können Sie als Eltern unterstützen?</a:t>
            </a:r>
          </a:p>
        </p:txBody>
      </p:sp>
      <p:sp>
        <p:nvSpPr>
          <p:cNvPr id="3" name="Inhaltsplatzhalter 2">
            <a:extLst>
              <a:ext uri="{FF2B5EF4-FFF2-40B4-BE49-F238E27FC236}">
                <a16:creationId xmlns:a16="http://schemas.microsoft.com/office/drawing/2014/main" id="{CB9A0D85-7386-492B-9EB4-B1819C3829BA}"/>
              </a:ext>
            </a:extLst>
          </p:cNvPr>
          <p:cNvSpPr>
            <a:spLocks noGrp="1"/>
          </p:cNvSpPr>
          <p:nvPr>
            <p:ph sz="quarter" idx="12"/>
          </p:nvPr>
        </p:nvSpPr>
        <p:spPr>
          <a:xfrm>
            <a:off x="590400" y="1198800"/>
            <a:ext cx="8553600" cy="3394800"/>
          </a:xfrm>
        </p:spPr>
        <p:txBody>
          <a:bodyPr/>
          <a:lstStyle/>
          <a:p>
            <a:r>
              <a:rPr lang="de-DE" sz="1600" dirty="0"/>
              <a:t>Überlegen Sie gemeinsam mit Ihrem Kind – schreiben Sie es auf:</a:t>
            </a:r>
          </a:p>
          <a:p>
            <a:pPr lvl="1"/>
            <a:r>
              <a:rPr lang="de-DE" sz="1400" dirty="0"/>
              <a:t>Was kann Ihr Kind gut?</a:t>
            </a:r>
          </a:p>
          <a:p>
            <a:pPr lvl="1"/>
            <a:r>
              <a:rPr lang="de-DE" sz="1400" dirty="0"/>
              <a:t>Woran hat Ihr Kind Spaß?</a:t>
            </a:r>
          </a:p>
          <a:p>
            <a:pPr lvl="1"/>
            <a:r>
              <a:rPr lang="de-DE" sz="1400" dirty="0"/>
              <a:t>Welche Softskills hat ihr Kind?</a:t>
            </a:r>
          </a:p>
          <a:p>
            <a:r>
              <a:rPr lang="de-DE" sz="1600" dirty="0"/>
              <a:t>Bewerbung vorbereiten – auch für ein Praktikum oder die Schule</a:t>
            </a:r>
          </a:p>
          <a:p>
            <a:pPr lvl="1"/>
            <a:r>
              <a:rPr lang="de-DE" sz="1400" dirty="0"/>
              <a:t>Zeugnisse kopieren – mit zum Fotografen für ein Bewerbungsfoto gehen</a:t>
            </a:r>
          </a:p>
          <a:p>
            <a:r>
              <a:rPr lang="de-DE" sz="1600" dirty="0"/>
              <a:t>Weiterführende Schule</a:t>
            </a:r>
          </a:p>
          <a:p>
            <a:pPr lvl="1"/>
            <a:r>
              <a:rPr lang="de-DE" sz="1400" dirty="0"/>
              <a:t>Infoveranstaltungen besuchen – z.B.: Tag der offenen Tür</a:t>
            </a:r>
          </a:p>
          <a:p>
            <a:pPr lvl="1"/>
            <a:r>
              <a:rPr lang="de-DE" sz="1400" dirty="0"/>
              <a:t>Wichtige Termine freihalten – z.B.: Anmeldetage </a:t>
            </a:r>
          </a:p>
          <a:p>
            <a:r>
              <a:rPr lang="de-DE" sz="1600" dirty="0"/>
              <a:t>Plan A und Plan B</a:t>
            </a:r>
          </a:p>
          <a:p>
            <a:r>
              <a:rPr lang="de-DE" sz="1600" dirty="0"/>
              <a:t>Beratungsgespräch bei der Berufsberatung vereinbaren</a:t>
            </a:r>
          </a:p>
          <a:p>
            <a:endParaRPr lang="de-DE" dirty="0"/>
          </a:p>
          <a:p>
            <a:endParaRPr lang="de-DE" dirty="0"/>
          </a:p>
        </p:txBody>
      </p:sp>
      <p:sp>
        <p:nvSpPr>
          <p:cNvPr id="4" name="Fußzeilenplatzhalter 15">
            <a:extLst>
              <a:ext uri="{FF2B5EF4-FFF2-40B4-BE49-F238E27FC236}">
                <a16:creationId xmlns:a16="http://schemas.microsoft.com/office/drawing/2014/main" id="{A85306F7-ADC7-43CA-91C9-ED30B9F6024C}"/>
              </a:ext>
            </a:extLst>
          </p:cNvPr>
          <p:cNvSpPr txBox="1">
            <a:spLocks/>
          </p:cNvSpPr>
          <p:nvPr/>
        </p:nvSpPr>
        <p:spPr>
          <a:xfrm>
            <a:off x="2725118" y="4942518"/>
            <a:ext cx="5629521" cy="188259"/>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Agentur für Arbeit Ludwigsburg - Berufsberatung - Susanne Steinhart</a:t>
            </a:r>
          </a:p>
        </p:txBody>
      </p:sp>
    </p:spTree>
    <p:extLst>
      <p:ext uri="{BB962C8B-B14F-4D97-AF65-F5344CB8AC3E}">
        <p14:creationId xmlns:p14="http://schemas.microsoft.com/office/powerpoint/2010/main" val="876139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Wo können Sie sich als Eltern informieren?</a:t>
            </a:r>
          </a:p>
        </p:txBody>
      </p:sp>
      <p:sp>
        <p:nvSpPr>
          <p:cNvPr id="9" name="Fußzeilenplatzhalter 15">
            <a:extLst>
              <a:ext uri="{FF2B5EF4-FFF2-40B4-BE49-F238E27FC236}">
                <a16:creationId xmlns:a16="http://schemas.microsoft.com/office/drawing/2014/main" id="{A26C41CC-E7C8-4CB3-97DD-D17EF33AFE4E}"/>
              </a:ext>
            </a:extLst>
          </p:cNvPr>
          <p:cNvSpPr txBox="1">
            <a:spLocks/>
          </p:cNvSpPr>
          <p:nvPr/>
        </p:nvSpPr>
        <p:spPr>
          <a:xfrm>
            <a:off x="2725118" y="4942518"/>
            <a:ext cx="5629521" cy="188259"/>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Agentur für Arbeit Ludwigsburg - Berufsberatung - Susanne Steinhart</a:t>
            </a:r>
          </a:p>
        </p:txBody>
      </p:sp>
      <p:pic>
        <p:nvPicPr>
          <p:cNvPr id="5" name="Grafik 4">
            <a:extLst>
              <a:ext uri="{FF2B5EF4-FFF2-40B4-BE49-F238E27FC236}">
                <a16:creationId xmlns:a16="http://schemas.microsoft.com/office/drawing/2014/main" id="{21565D48-18E4-46DE-B6D2-8C64F8AC28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400" y="2460234"/>
            <a:ext cx="1752845" cy="609685"/>
          </a:xfrm>
          <a:prstGeom prst="rect">
            <a:avLst/>
          </a:prstGeom>
        </p:spPr>
      </p:pic>
      <p:pic>
        <p:nvPicPr>
          <p:cNvPr id="7" name="Grafik 6">
            <a:extLst>
              <a:ext uri="{FF2B5EF4-FFF2-40B4-BE49-F238E27FC236}">
                <a16:creationId xmlns:a16="http://schemas.microsoft.com/office/drawing/2014/main" id="{79919E8B-5EF0-4439-83AD-F01EF95ABA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400" y="1075537"/>
            <a:ext cx="3515216" cy="1076475"/>
          </a:xfrm>
          <a:prstGeom prst="rect">
            <a:avLst/>
          </a:prstGeom>
        </p:spPr>
      </p:pic>
      <p:pic>
        <p:nvPicPr>
          <p:cNvPr id="12" name="Grafik 11">
            <a:extLst>
              <a:ext uri="{FF2B5EF4-FFF2-40B4-BE49-F238E27FC236}">
                <a16:creationId xmlns:a16="http://schemas.microsoft.com/office/drawing/2014/main" id="{2932F778-A81F-4795-B915-61B5B39E8D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1486" y="3287721"/>
            <a:ext cx="2283429" cy="512944"/>
          </a:xfrm>
          <a:prstGeom prst="rect">
            <a:avLst/>
          </a:prstGeom>
        </p:spPr>
      </p:pic>
      <p:pic>
        <p:nvPicPr>
          <p:cNvPr id="18" name="Grafik 17">
            <a:extLst>
              <a:ext uri="{FF2B5EF4-FFF2-40B4-BE49-F238E27FC236}">
                <a16:creationId xmlns:a16="http://schemas.microsoft.com/office/drawing/2014/main" id="{FEEF2592-D168-43B1-8F8E-36131367AD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400" y="3287721"/>
            <a:ext cx="3164191" cy="750922"/>
          </a:xfrm>
          <a:prstGeom prst="rect">
            <a:avLst/>
          </a:prstGeom>
        </p:spPr>
      </p:pic>
      <p:pic>
        <p:nvPicPr>
          <p:cNvPr id="20" name="Grafik 19">
            <a:extLst>
              <a:ext uri="{FF2B5EF4-FFF2-40B4-BE49-F238E27FC236}">
                <a16:creationId xmlns:a16="http://schemas.microsoft.com/office/drawing/2014/main" id="{C14AF384-08FC-4F46-A4BA-DD5FC63A76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08761" y="3242479"/>
            <a:ext cx="575582" cy="575582"/>
          </a:xfrm>
          <a:prstGeom prst="rect">
            <a:avLst/>
          </a:prstGeom>
        </p:spPr>
      </p:pic>
      <p:pic>
        <p:nvPicPr>
          <p:cNvPr id="22" name="Grafik 21">
            <a:extLst>
              <a:ext uri="{FF2B5EF4-FFF2-40B4-BE49-F238E27FC236}">
                <a16:creationId xmlns:a16="http://schemas.microsoft.com/office/drawing/2014/main" id="{027183B2-7E6E-4A70-9E6E-3CA96CCA35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71723" y="1213497"/>
            <a:ext cx="800554" cy="800554"/>
          </a:xfrm>
          <a:prstGeom prst="rect">
            <a:avLst/>
          </a:prstGeom>
        </p:spPr>
      </p:pic>
      <p:pic>
        <p:nvPicPr>
          <p:cNvPr id="24" name="Grafik 23">
            <a:extLst>
              <a:ext uri="{FF2B5EF4-FFF2-40B4-BE49-F238E27FC236}">
                <a16:creationId xmlns:a16="http://schemas.microsoft.com/office/drawing/2014/main" id="{EE52B85F-ACD1-44F3-8E04-F625477945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66800" y="1213497"/>
            <a:ext cx="863144" cy="863144"/>
          </a:xfrm>
          <a:prstGeom prst="rect">
            <a:avLst/>
          </a:prstGeom>
        </p:spPr>
      </p:pic>
      <p:pic>
        <p:nvPicPr>
          <p:cNvPr id="2050" name="Picture 2" descr="Logo Erlebe Berufe">
            <a:extLst>
              <a:ext uri="{FF2B5EF4-FFF2-40B4-BE49-F238E27FC236}">
                <a16:creationId xmlns:a16="http://schemas.microsoft.com/office/drawing/2014/main" id="{C2CCFCF3-9E77-4085-97F5-501F705A94E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35543" y="1071634"/>
            <a:ext cx="1266833" cy="1266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449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37641" y="175213"/>
            <a:ext cx="5698935" cy="931389"/>
          </a:xfrm>
        </p:spPr>
        <p:txBody>
          <a:bodyPr>
            <a:normAutofit fontScale="90000"/>
          </a:bodyPr>
          <a:lstStyle/>
          <a:p>
            <a:pPr algn="ctr"/>
            <a:r>
              <a:rPr lang="de-DE" sz="2987" dirty="0">
                <a:solidFill>
                  <a:schemeClr val="tx1"/>
                </a:solidFill>
                <a:latin typeface="Arial" charset="0"/>
                <a:cs typeface="Arial" charset="0"/>
              </a:rPr>
              <a:t>Schule und Berufsberatung</a:t>
            </a:r>
            <a:br>
              <a:rPr lang="de-DE" sz="2987" dirty="0">
                <a:solidFill>
                  <a:schemeClr val="tx1"/>
                </a:solidFill>
                <a:latin typeface="Arial" charset="0"/>
                <a:cs typeface="Arial" charset="0"/>
              </a:rPr>
            </a:br>
            <a:r>
              <a:rPr lang="de-DE" sz="2987" dirty="0">
                <a:solidFill>
                  <a:schemeClr val="tx1"/>
                </a:solidFill>
                <a:latin typeface="Arial" charset="0"/>
                <a:cs typeface="Arial" charset="0"/>
              </a:rPr>
              <a:t>Ein Tandem</a:t>
            </a:r>
            <a:br>
              <a:rPr lang="de-DE" dirty="0"/>
            </a:br>
            <a:r>
              <a:rPr lang="de-DE" dirty="0"/>
              <a:t>Ein Tandem</a:t>
            </a:r>
            <a:endParaRPr lang="de-DE" dirty="0">
              <a:solidFill>
                <a:schemeClr val="tx1"/>
              </a:solidFill>
            </a:endParaRPr>
          </a:p>
        </p:txBody>
      </p:sp>
      <p:sp>
        <p:nvSpPr>
          <p:cNvPr id="5" name="Textfeld 4"/>
          <p:cNvSpPr txBox="1"/>
          <p:nvPr/>
        </p:nvSpPr>
        <p:spPr>
          <a:xfrm>
            <a:off x="1738505" y="1702559"/>
            <a:ext cx="5639725" cy="299184"/>
          </a:xfrm>
          <a:prstGeom prst="rect">
            <a:avLst/>
          </a:prstGeom>
          <a:solidFill>
            <a:schemeClr val="bg1"/>
          </a:solidFill>
        </p:spPr>
        <p:txBody>
          <a:bodyPr wrap="square" rtlCol="0">
            <a:spAutoFit/>
          </a:bodyPr>
          <a:lstStyle/>
          <a:p>
            <a:endParaRPr lang="de-DE" sz="1344" b="1" dirty="0"/>
          </a:p>
        </p:txBody>
      </p:sp>
      <p:sp>
        <p:nvSpPr>
          <p:cNvPr id="6" name="Rechteck 5"/>
          <p:cNvSpPr/>
          <p:nvPr/>
        </p:nvSpPr>
        <p:spPr>
          <a:xfrm rot="20203724">
            <a:off x="1122651" y="2051885"/>
            <a:ext cx="2470263" cy="804276"/>
          </a:xfrm>
          <a:prstGeom prst="rect">
            <a:avLst/>
          </a:prstGeom>
          <a:noFill/>
        </p:spPr>
        <p:txBody>
          <a:bodyPr wrap="none" lIns="68280" tIns="34140" rIns="68280" bIns="34140">
            <a:spAutoFit/>
          </a:bodyPr>
          <a:lstStyle/>
          <a:p>
            <a:pPr algn="ctr"/>
            <a:r>
              <a:rPr lang="de-DE" sz="2389"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Frau Lam</a:t>
            </a:r>
          </a:p>
          <a:p>
            <a:pPr algn="ctr"/>
            <a:r>
              <a:rPr lang="de-DE" sz="2389"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Frau </a:t>
            </a:r>
            <a:r>
              <a:rPr lang="de-DE" sz="2389"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Rozenberg</a:t>
            </a:r>
            <a:endParaRPr lang="de-DE" sz="2389"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8" name="Rechteck 7"/>
          <p:cNvSpPr/>
          <p:nvPr/>
        </p:nvSpPr>
        <p:spPr>
          <a:xfrm rot="1369952">
            <a:off x="5511402" y="2142216"/>
            <a:ext cx="2555223" cy="804276"/>
          </a:xfrm>
          <a:prstGeom prst="rect">
            <a:avLst/>
          </a:prstGeom>
          <a:noFill/>
        </p:spPr>
        <p:txBody>
          <a:bodyPr wrap="none" lIns="68280" tIns="34140" rIns="68280" bIns="34140">
            <a:spAutoFit/>
          </a:bodyPr>
          <a:lstStyle/>
          <a:p>
            <a:pPr algn="ctr"/>
            <a:r>
              <a:rPr lang="de-DE" sz="2389"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Frau Steinhart</a:t>
            </a:r>
          </a:p>
          <a:p>
            <a:pPr algn="ctr"/>
            <a:r>
              <a:rPr lang="de-DE" sz="2389"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Frau Laufenberg</a:t>
            </a:r>
          </a:p>
        </p:txBody>
      </p:sp>
      <p:sp>
        <p:nvSpPr>
          <p:cNvPr id="12" name="Fußzeilenplatzhalter 11"/>
          <p:cNvSpPr>
            <a:spLocks noGrp="1"/>
          </p:cNvSpPr>
          <p:nvPr>
            <p:ph type="ftr" sz="quarter" idx="10"/>
          </p:nvPr>
        </p:nvSpPr>
        <p:spPr>
          <a:xfrm>
            <a:off x="2959799" y="4955328"/>
            <a:ext cx="4220438" cy="188172"/>
          </a:xfrm>
        </p:spPr>
        <p:txBody>
          <a:bodyPr/>
          <a:lstStyle/>
          <a:p>
            <a:r>
              <a:rPr lang="de-DE" sz="896" dirty="0"/>
              <a:t>Berufsberatung Ludwigsburg, Susanne Steinhart, © Bundesagentur für Arbeit</a:t>
            </a:r>
          </a:p>
        </p:txBody>
      </p:sp>
      <p:sp>
        <p:nvSpPr>
          <p:cNvPr id="3" name="Textfeld 2">
            <a:extLst>
              <a:ext uri="{FF2B5EF4-FFF2-40B4-BE49-F238E27FC236}">
                <a16:creationId xmlns:a16="http://schemas.microsoft.com/office/drawing/2014/main" id="{E1BD9466-76C8-450D-964B-4CCEC34932F3}"/>
              </a:ext>
            </a:extLst>
          </p:cNvPr>
          <p:cNvSpPr txBox="1"/>
          <p:nvPr/>
        </p:nvSpPr>
        <p:spPr>
          <a:xfrm>
            <a:off x="1738505" y="3115886"/>
            <a:ext cx="5639725" cy="1569660"/>
          </a:xfrm>
          <a:prstGeom prst="rect">
            <a:avLst/>
          </a:prstGeom>
          <a:noFill/>
        </p:spPr>
        <p:txBody>
          <a:bodyPr wrap="square" rtlCol="0">
            <a:spAutoFit/>
          </a:bodyPr>
          <a:lstStyle/>
          <a:p>
            <a:pPr marL="285750" indent="-285750" algn="just">
              <a:buFont typeface="Arial" panose="020B0604020202020204" pitchFamily="34" charset="0"/>
              <a:buChar char="•"/>
            </a:pPr>
            <a:r>
              <a:rPr lang="de-DE" sz="1600" dirty="0">
                <a:latin typeface="Calibri" panose="020F0502020204030204" pitchFamily="34" charset="0"/>
                <a:cs typeface="Calibri" panose="020F0502020204030204" pitchFamily="34" charset="0"/>
              </a:rPr>
              <a:t>An jeder Schule gibt es ein Tandem aus Lehrkraft und  </a:t>
            </a:r>
            <a:r>
              <a:rPr lang="de-DE" sz="1600" dirty="0" err="1">
                <a:latin typeface="Calibri" panose="020F0502020204030204" pitchFamily="34" charset="0"/>
                <a:cs typeface="Calibri" panose="020F0502020204030204" pitchFamily="34" charset="0"/>
              </a:rPr>
              <a:t>Berufsberater:in</a:t>
            </a:r>
            <a:endParaRPr lang="de-DE" sz="16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de-DE" sz="1600" dirty="0">
                <a:latin typeface="Calibri" panose="020F0502020204030204" pitchFamily="34" charset="0"/>
                <a:cs typeface="Calibri" panose="020F0502020204030204" pitchFamily="34" charset="0"/>
              </a:rPr>
              <a:t>Veranstaltungen werden gemeinsam geplant</a:t>
            </a:r>
          </a:p>
          <a:p>
            <a:pPr marL="285750" indent="-285750" algn="just">
              <a:buFont typeface="Arial" panose="020B0604020202020204" pitchFamily="34" charset="0"/>
              <a:buChar char="•"/>
            </a:pPr>
            <a:r>
              <a:rPr lang="de-DE" sz="1600" dirty="0">
                <a:latin typeface="Calibri" panose="020F0502020204030204" pitchFamily="34" charset="0"/>
                <a:cs typeface="Calibri" panose="020F0502020204030204" pitchFamily="34" charset="0"/>
              </a:rPr>
              <a:t>Austausch von Informationen</a:t>
            </a:r>
          </a:p>
          <a:p>
            <a:pPr marL="285750" indent="-285750" algn="just">
              <a:buFont typeface="Arial" panose="020B0604020202020204" pitchFamily="34" charset="0"/>
              <a:buChar char="•"/>
            </a:pPr>
            <a:r>
              <a:rPr lang="de-DE" sz="1600" b="1" dirty="0">
                <a:latin typeface="Calibri" panose="020F0502020204030204" pitchFamily="34" charset="0"/>
                <a:cs typeface="Calibri" panose="020F0502020204030204" pitchFamily="34" charset="0"/>
              </a:rPr>
              <a:t>Gemeinsames Ziel</a:t>
            </a:r>
            <a:r>
              <a:rPr lang="de-DE" sz="1600" dirty="0">
                <a:latin typeface="Calibri" panose="020F0502020204030204" pitchFamily="34" charset="0"/>
                <a:cs typeface="Calibri" panose="020F0502020204030204" pitchFamily="34" charset="0"/>
              </a:rPr>
              <a:t>: Alle </a:t>
            </a:r>
            <a:r>
              <a:rPr lang="de-DE" sz="1600" dirty="0" err="1">
                <a:latin typeface="Calibri" panose="020F0502020204030204" pitchFamily="34" charset="0"/>
                <a:cs typeface="Calibri" panose="020F0502020204030204" pitchFamily="34" charset="0"/>
              </a:rPr>
              <a:t>Schüler:innen</a:t>
            </a:r>
            <a:r>
              <a:rPr lang="de-DE" sz="1600" dirty="0">
                <a:latin typeface="Calibri" panose="020F0502020204030204" pitchFamily="34" charset="0"/>
                <a:cs typeface="Calibri" panose="020F0502020204030204" pitchFamily="34" charset="0"/>
              </a:rPr>
              <a:t> finden nach der Schule eine </a:t>
            </a:r>
            <a:r>
              <a:rPr lang="de-DE" sz="1600" b="1" dirty="0">
                <a:latin typeface="Calibri" panose="020F0502020204030204" pitchFamily="34" charset="0"/>
                <a:cs typeface="Calibri" panose="020F0502020204030204" pitchFamily="34" charset="0"/>
              </a:rPr>
              <a:t>sinnvolle Anschlusslösung</a:t>
            </a:r>
            <a:endParaRPr lang="de-DE" sz="2400" b="1" dirty="0"/>
          </a:p>
        </p:txBody>
      </p:sp>
      <p:pic>
        <p:nvPicPr>
          <p:cNvPr id="10" name="Grafik 9" descr="Sitzungssaal">
            <a:extLst>
              <a:ext uri="{FF2B5EF4-FFF2-40B4-BE49-F238E27FC236}">
                <a16:creationId xmlns:a16="http://schemas.microsoft.com/office/drawing/2014/main" id="{EA02D4F2-FD30-4244-A22B-4E188505F3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88623" y="1072090"/>
            <a:ext cx="2043795" cy="2043795"/>
          </a:xfrm>
          <a:prstGeom prst="rect">
            <a:avLst/>
          </a:prstGeom>
        </p:spPr>
      </p:pic>
    </p:spTree>
    <p:extLst>
      <p:ext uri="{BB962C8B-B14F-4D97-AF65-F5344CB8AC3E}">
        <p14:creationId xmlns:p14="http://schemas.microsoft.com/office/powerpoint/2010/main" val="227779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feld 3"/>
          <p:cNvSpPr txBox="1">
            <a:spLocks noChangeArrowheads="1"/>
          </p:cNvSpPr>
          <p:nvPr/>
        </p:nvSpPr>
        <p:spPr bwMode="auto">
          <a:xfrm>
            <a:off x="1018015" y="2102795"/>
            <a:ext cx="3523043" cy="65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90000"/>
              </a:lnSpc>
            </a:pPr>
            <a:r>
              <a:rPr lang="de-DE" altLang="de-DE" sz="1344" dirty="0"/>
              <a:t>Agentur für Arbeit Ludwigsburg</a:t>
            </a:r>
          </a:p>
          <a:p>
            <a:pPr>
              <a:lnSpc>
                <a:spcPct val="90000"/>
              </a:lnSpc>
            </a:pPr>
            <a:r>
              <a:rPr lang="de-DE" altLang="de-DE" sz="1344" dirty="0"/>
              <a:t>Stuttgarter Str. 53</a:t>
            </a:r>
          </a:p>
          <a:p>
            <a:pPr>
              <a:lnSpc>
                <a:spcPct val="90000"/>
              </a:lnSpc>
            </a:pPr>
            <a:r>
              <a:rPr lang="de-DE" altLang="de-DE" sz="1344" dirty="0"/>
              <a:t>71638 Ludwigsburg</a:t>
            </a:r>
            <a:endParaRPr lang="de-DE" altLang="de-DE" sz="1344" dirty="0">
              <a:solidFill>
                <a:srgbClr val="000000"/>
              </a:solidFill>
            </a:endParaRPr>
          </a:p>
        </p:txBody>
      </p:sp>
      <p:sp>
        <p:nvSpPr>
          <p:cNvPr id="8" name="Text Box 18"/>
          <p:cNvSpPr txBox="1">
            <a:spLocks noChangeArrowheads="1"/>
          </p:cNvSpPr>
          <p:nvPr/>
        </p:nvSpPr>
        <p:spPr bwMode="auto">
          <a:xfrm>
            <a:off x="1018015" y="1232499"/>
            <a:ext cx="2308645" cy="45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04800" indent="-304800" eaLnBrk="0" hangingPunct="0">
              <a:defRPr>
                <a:solidFill>
                  <a:schemeClr val="bg1"/>
                </a:solidFill>
                <a:latin typeface="Arial" charset="0"/>
                <a:ea typeface="Lucida Sans Unicode" pitchFamily="34" charset="0"/>
                <a:cs typeface="Lucida Sans Unicode" pitchFamily="34" charset="0"/>
              </a:defRPr>
            </a:lvl1pPr>
            <a:lvl2pPr marL="742950" indent="-285750" eaLnBrk="0" hangingPunct="0">
              <a:defRPr>
                <a:solidFill>
                  <a:schemeClr val="bg1"/>
                </a:solidFill>
                <a:latin typeface="Arial" charset="0"/>
                <a:ea typeface="Lucida Sans Unicode" pitchFamily="34" charset="0"/>
                <a:cs typeface="Lucida Sans Unicode" pitchFamily="34" charset="0"/>
              </a:defRPr>
            </a:lvl2pPr>
            <a:lvl3pPr marL="1143000" indent="-228600" eaLnBrk="0" hangingPunct="0">
              <a:defRPr>
                <a:solidFill>
                  <a:schemeClr val="bg1"/>
                </a:solidFill>
                <a:latin typeface="Arial" charset="0"/>
                <a:ea typeface="Lucida Sans Unicode" pitchFamily="34" charset="0"/>
                <a:cs typeface="Lucida Sans Unicode" pitchFamily="34" charset="0"/>
              </a:defRPr>
            </a:lvl3pPr>
            <a:lvl4pPr marL="1600200" indent="-228600" eaLnBrk="0" hangingPunct="0">
              <a:defRPr>
                <a:solidFill>
                  <a:schemeClr val="bg1"/>
                </a:solidFill>
                <a:latin typeface="Arial" charset="0"/>
                <a:ea typeface="Lucida Sans Unicode" pitchFamily="34" charset="0"/>
                <a:cs typeface="Lucida Sans Unicode" pitchFamily="34" charset="0"/>
              </a:defRPr>
            </a:lvl4pPr>
            <a:lvl5pPr marL="2057400" indent="-228600" eaLnBrk="0" hangingPunct="0">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9pPr>
          </a:lstStyle>
          <a:p>
            <a:pPr defTabSz="335465" eaLnBrk="1" hangingPunct="1">
              <a:buClr>
                <a:srgbClr val="000000"/>
              </a:buClr>
              <a:buSzPct val="100000"/>
              <a:defRPr/>
            </a:pPr>
            <a:r>
              <a:rPr lang="de-DE" altLang="de-DE" sz="2389" b="1" kern="0" dirty="0">
                <a:solidFill>
                  <a:srgbClr val="C00000"/>
                </a:solidFill>
              </a:rPr>
              <a:t>0800 4 5555 00</a:t>
            </a:r>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7283" y="2526246"/>
            <a:ext cx="2607518" cy="18643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Grafik 8">
            <a:extLst>
              <a:ext uri="{FF2B5EF4-FFF2-40B4-BE49-F238E27FC236}">
                <a16:creationId xmlns:a16="http://schemas.microsoft.com/office/drawing/2014/main" id="{D00B830F-EECA-4ECB-8AF5-C2B58E6B6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5688" y="1022528"/>
            <a:ext cx="1517568" cy="1017881"/>
          </a:xfrm>
          <a:prstGeom prst="rect">
            <a:avLst/>
          </a:prstGeom>
        </p:spPr>
      </p:pic>
      <p:pic>
        <p:nvPicPr>
          <p:cNvPr id="3" name="Grafik 2">
            <a:extLst>
              <a:ext uri="{FF2B5EF4-FFF2-40B4-BE49-F238E27FC236}">
                <a16:creationId xmlns:a16="http://schemas.microsoft.com/office/drawing/2014/main" id="{6F49CABD-9B3F-4ECC-8C99-EEB0C3A40C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9264" y="158332"/>
            <a:ext cx="602442" cy="780696"/>
          </a:xfrm>
          <a:prstGeom prst="rect">
            <a:avLst/>
          </a:prstGeom>
        </p:spPr>
      </p:pic>
      <p:sp>
        <p:nvSpPr>
          <p:cNvPr id="10" name="Titel 1">
            <a:extLst>
              <a:ext uri="{FF2B5EF4-FFF2-40B4-BE49-F238E27FC236}">
                <a16:creationId xmlns:a16="http://schemas.microsoft.com/office/drawing/2014/main" id="{D310B609-8D69-4D64-9A33-D9CB25B51999}"/>
              </a:ext>
            </a:extLst>
          </p:cNvPr>
          <p:cNvSpPr txBox="1">
            <a:spLocks/>
          </p:cNvSpPr>
          <p:nvPr/>
        </p:nvSpPr>
        <p:spPr bwMode="auto">
          <a:xfrm>
            <a:off x="241572" y="3338271"/>
            <a:ext cx="4835253" cy="13840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rmAutofit/>
          </a:bodyPr>
          <a:lstStyle>
            <a:lvl1pPr algn="l" defTabSz="914400" rtl="0" eaLnBrk="1" latinLnBrk="0" hangingPunct="1">
              <a:lnSpc>
                <a:spcPct val="100000"/>
              </a:lnSpc>
              <a:spcBef>
                <a:spcPct val="0"/>
              </a:spcBef>
              <a:spcAft>
                <a:spcPts val="373"/>
              </a:spcAft>
              <a:buNone/>
              <a:defRPr sz="2400" b="1" kern="1200">
                <a:solidFill>
                  <a:srgbClr val="FFFFFF"/>
                </a:solidFill>
                <a:latin typeface="Arial" pitchFamily="34" charset="0"/>
                <a:ea typeface="+mj-ea"/>
                <a:cs typeface="Arial" pitchFamily="34" charset="0"/>
              </a:defRPr>
            </a:lvl1pPr>
          </a:lstStyle>
          <a:p>
            <a:pPr algn="ctr"/>
            <a:r>
              <a:rPr lang="de-DE" altLang="de-DE" sz="2389" b="0" i="1" dirty="0">
                <a:solidFill>
                  <a:schemeClr val="tx1"/>
                </a:solidFill>
                <a:latin typeface="Calibri" panose="020F0502020204030204" pitchFamily="34" charset="0"/>
                <a:cs typeface="Arial" charset="0"/>
              </a:rPr>
              <a:t>Vielen Dank für Ihre Aufmerksamkeit!</a:t>
            </a:r>
            <a:br>
              <a:rPr lang="de-DE" altLang="de-DE" sz="2389" b="0" i="1" dirty="0">
                <a:solidFill>
                  <a:schemeClr val="tx1"/>
                </a:solidFill>
                <a:latin typeface="Calibri" panose="020F0502020204030204" pitchFamily="34" charset="0"/>
                <a:cs typeface="Arial" charset="0"/>
              </a:rPr>
            </a:br>
            <a:br>
              <a:rPr lang="de-DE" altLang="de-DE" sz="1045" b="0" i="1" dirty="0">
                <a:solidFill>
                  <a:schemeClr val="tx1"/>
                </a:solidFill>
                <a:latin typeface="Calibri" panose="020F0502020204030204" pitchFamily="34" charset="0"/>
                <a:cs typeface="Arial" charset="0"/>
              </a:rPr>
            </a:br>
            <a:r>
              <a:rPr lang="de-DE" altLang="de-DE" sz="2389" b="0" i="1" dirty="0">
                <a:solidFill>
                  <a:schemeClr val="tx1"/>
                </a:solidFill>
                <a:latin typeface="Calibri" panose="020F0502020204030204" pitchFamily="34" charset="0"/>
                <a:cs typeface="Arial" charset="0"/>
              </a:rPr>
              <a:t>Einen schönen Abend wünscht Ihnen Ihre Berufsberaterin </a:t>
            </a:r>
            <a:r>
              <a:rPr lang="de-DE" altLang="de-DE" sz="3200" dirty="0">
                <a:solidFill>
                  <a:schemeClr val="tx1"/>
                </a:solidFill>
                <a:latin typeface="Freestyle Script" panose="030804020302050B0404" pitchFamily="66" charset="0"/>
              </a:rPr>
              <a:t>Susanne Steinhart</a:t>
            </a:r>
          </a:p>
        </p:txBody>
      </p:sp>
      <p:pic>
        <p:nvPicPr>
          <p:cNvPr id="12" name="Grafik 11">
            <a:extLst>
              <a:ext uri="{FF2B5EF4-FFF2-40B4-BE49-F238E27FC236}">
                <a16:creationId xmlns:a16="http://schemas.microsoft.com/office/drawing/2014/main" id="{DAF1D8D5-B3A7-4392-BF71-AD007AFDA837}"/>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507426" y="1287963"/>
            <a:ext cx="333907" cy="325560"/>
          </a:xfrm>
          <a:prstGeom prst="rect">
            <a:avLst/>
          </a:prstGeom>
        </p:spPr>
      </p:pic>
      <p:pic>
        <p:nvPicPr>
          <p:cNvPr id="13" name="Grafik 12">
            <a:extLst>
              <a:ext uri="{FF2B5EF4-FFF2-40B4-BE49-F238E27FC236}">
                <a16:creationId xmlns:a16="http://schemas.microsoft.com/office/drawing/2014/main" id="{320CD929-116A-4AEC-8DAF-94957A773A7F}"/>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507426" y="1709725"/>
            <a:ext cx="381853" cy="392315"/>
          </a:xfrm>
          <a:prstGeom prst="rect">
            <a:avLst/>
          </a:prstGeom>
        </p:spPr>
      </p:pic>
      <p:pic>
        <p:nvPicPr>
          <p:cNvPr id="14" name="Grafik 13">
            <a:extLst>
              <a:ext uri="{FF2B5EF4-FFF2-40B4-BE49-F238E27FC236}">
                <a16:creationId xmlns:a16="http://schemas.microsoft.com/office/drawing/2014/main" id="{B858B781-27CF-4013-961B-B1E43567DC88}"/>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89199" y="2198243"/>
            <a:ext cx="380553" cy="390979"/>
          </a:xfrm>
          <a:prstGeom prst="rect">
            <a:avLst/>
          </a:prstGeom>
        </p:spPr>
      </p:pic>
      <p:sp>
        <p:nvSpPr>
          <p:cNvPr id="4" name="Rechteck 3">
            <a:extLst>
              <a:ext uri="{FF2B5EF4-FFF2-40B4-BE49-F238E27FC236}">
                <a16:creationId xmlns:a16="http://schemas.microsoft.com/office/drawing/2014/main" id="{0FF00A02-20F4-4180-89F6-1FEDB8C91E11}"/>
              </a:ext>
            </a:extLst>
          </p:cNvPr>
          <p:cNvSpPr/>
          <p:nvPr/>
        </p:nvSpPr>
        <p:spPr>
          <a:xfrm>
            <a:off x="1018015" y="1724218"/>
            <a:ext cx="5811410" cy="369332"/>
          </a:xfrm>
          <a:prstGeom prst="rect">
            <a:avLst/>
          </a:prstGeom>
        </p:spPr>
        <p:txBody>
          <a:bodyPr wrap="square">
            <a:spAutoFit/>
          </a:bodyPr>
          <a:lstStyle/>
          <a:p>
            <a:pPr>
              <a:spcAft>
                <a:spcPts val="523"/>
              </a:spcAft>
              <a:buClr>
                <a:srgbClr val="FF0000"/>
              </a:buClr>
              <a:buSzPct val="80000"/>
            </a:pPr>
            <a:r>
              <a:rPr lang="de-DE" dirty="0">
                <a:solidFill>
                  <a:srgbClr val="000000"/>
                </a:solidFill>
                <a:latin typeface="Calibri" panose="020F0502020204030204" pitchFamily="34" charset="0"/>
                <a:cs typeface="Calibri" panose="020F0502020204030204" pitchFamily="34" charset="0"/>
              </a:rPr>
              <a:t>Ludwigsburg.Berufsberatung@arbeitsagentur.de</a:t>
            </a:r>
          </a:p>
        </p:txBody>
      </p:sp>
      <p:sp>
        <p:nvSpPr>
          <p:cNvPr id="18" name="Titel 1">
            <a:extLst>
              <a:ext uri="{FF2B5EF4-FFF2-40B4-BE49-F238E27FC236}">
                <a16:creationId xmlns:a16="http://schemas.microsoft.com/office/drawing/2014/main" id="{7606E91A-82E1-4E1D-8F02-A059E853E2A9}"/>
              </a:ext>
            </a:extLst>
          </p:cNvPr>
          <p:cNvSpPr>
            <a:spLocks noGrp="1"/>
          </p:cNvSpPr>
          <p:nvPr>
            <p:ph type="title"/>
          </p:nvPr>
        </p:nvSpPr>
        <p:spPr>
          <a:xfrm>
            <a:off x="590400" y="144000"/>
            <a:ext cx="8229600" cy="857250"/>
          </a:xfrm>
        </p:spPr>
        <p:txBody>
          <a:bodyPr/>
          <a:lstStyle/>
          <a:p>
            <a:r>
              <a:rPr lang="de-DE" dirty="0">
                <a:solidFill>
                  <a:schemeClr val="tx1"/>
                </a:solidFill>
              </a:rPr>
              <a:t>So erreichen Sie mich</a:t>
            </a:r>
          </a:p>
        </p:txBody>
      </p:sp>
      <p:sp>
        <p:nvSpPr>
          <p:cNvPr id="16" name="Fußzeilenplatzhalter 15">
            <a:extLst>
              <a:ext uri="{FF2B5EF4-FFF2-40B4-BE49-F238E27FC236}">
                <a16:creationId xmlns:a16="http://schemas.microsoft.com/office/drawing/2014/main" id="{8373BF25-7F63-44D0-A558-2DE566C7EF07}"/>
              </a:ext>
            </a:extLst>
          </p:cNvPr>
          <p:cNvSpPr>
            <a:spLocks noGrp="1"/>
          </p:cNvSpPr>
          <p:nvPr>
            <p:ph type="ftr" sz="quarter" idx="13"/>
          </p:nvPr>
        </p:nvSpPr>
        <p:spPr/>
        <p:txBody>
          <a:bodyPr/>
          <a:lstStyle/>
          <a:p>
            <a:r>
              <a:rPr lang="de-DE" dirty="0"/>
              <a:t>Agentur für Arbeit Ludwigsburg - Berufsberatung - Susanne Steinhart</a:t>
            </a:r>
          </a:p>
        </p:txBody>
      </p:sp>
    </p:spTree>
    <p:extLst>
      <p:ext uri="{BB962C8B-B14F-4D97-AF65-F5344CB8AC3E}">
        <p14:creationId xmlns:p14="http://schemas.microsoft.com/office/powerpoint/2010/main" val="317439381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FD00B02-4F2F-4799-87A0-43305688EEB3}"/>
              </a:ext>
            </a:extLst>
          </p:cNvPr>
          <p:cNvPicPr>
            <a:picLocks noChangeAspect="1"/>
          </p:cNvPicPr>
          <p:nvPr/>
        </p:nvPicPr>
        <p:blipFill rotWithShape="1">
          <a:blip r:embed="rId3">
            <a:extLst>
              <a:ext uri="{28A0092B-C50C-407E-A947-70E740481C1C}">
                <a14:useLocalDpi xmlns:a14="http://schemas.microsoft.com/office/drawing/2010/main" val="0"/>
              </a:ext>
            </a:extLst>
          </a:blip>
          <a:srcRect r="-2082"/>
          <a:stretch/>
        </p:blipFill>
        <p:spPr>
          <a:xfrm>
            <a:off x="348033" y="2166106"/>
            <a:ext cx="1725072" cy="1161448"/>
          </a:xfrm>
          <a:prstGeom prst="rect">
            <a:avLst/>
          </a:prstGeom>
          <a:ln>
            <a:noFill/>
          </a:ln>
          <a:effectLst/>
          <a:scene3d>
            <a:camera prst="perspectiveContrastingLeftFacing">
              <a:rot lat="300000" lon="19800000" rev="0"/>
            </a:camera>
            <a:lightRig rig="threePt" dir="t">
              <a:rot lat="0" lon="0" rev="2700000"/>
            </a:lightRig>
          </a:scene3d>
          <a:sp3d prstMaterial="matte"/>
        </p:spPr>
      </p:pic>
      <p:pic>
        <p:nvPicPr>
          <p:cNvPr id="18" name="Grafik 17">
            <a:extLst>
              <a:ext uri="{FF2B5EF4-FFF2-40B4-BE49-F238E27FC236}">
                <a16:creationId xmlns:a16="http://schemas.microsoft.com/office/drawing/2014/main" id="{27FF5A9F-4092-4F37-967C-28FB346F7B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001" y="1061587"/>
            <a:ext cx="1475601" cy="948697"/>
          </a:xfrm>
          <a:prstGeom prst="rect">
            <a:avLst/>
          </a:prstGeom>
          <a:ln>
            <a:noFill/>
          </a:ln>
          <a:effectLst/>
          <a:scene3d>
            <a:camera prst="orthographicFront"/>
            <a:lightRig rig="threePt" dir="t">
              <a:rot lat="0" lon="0" rev="2700000"/>
            </a:lightRig>
          </a:scene3d>
          <a:sp3d/>
        </p:spPr>
      </p:pic>
      <p:sp>
        <p:nvSpPr>
          <p:cNvPr id="20" name="Titel 19">
            <a:extLst>
              <a:ext uri="{FF2B5EF4-FFF2-40B4-BE49-F238E27FC236}">
                <a16:creationId xmlns:a16="http://schemas.microsoft.com/office/drawing/2014/main" id="{509F84A1-4EC6-4998-AFB3-4C29301F224D}"/>
              </a:ext>
            </a:extLst>
          </p:cNvPr>
          <p:cNvSpPr>
            <a:spLocks noGrp="1"/>
          </p:cNvSpPr>
          <p:nvPr>
            <p:ph type="title"/>
          </p:nvPr>
        </p:nvSpPr>
        <p:spPr>
          <a:xfrm>
            <a:off x="423001" y="144000"/>
            <a:ext cx="8396999" cy="857250"/>
          </a:xfrm>
        </p:spPr>
        <p:txBody>
          <a:bodyPr/>
          <a:lstStyle/>
          <a:p>
            <a:r>
              <a:rPr lang="de-DE" dirty="0"/>
              <a:t>Was macht die Berufsberatung?</a:t>
            </a:r>
          </a:p>
        </p:txBody>
      </p:sp>
      <p:pic>
        <p:nvPicPr>
          <p:cNvPr id="21" name="Inhaltsplatzhalter 20">
            <a:extLst>
              <a:ext uri="{FF2B5EF4-FFF2-40B4-BE49-F238E27FC236}">
                <a16:creationId xmlns:a16="http://schemas.microsoft.com/office/drawing/2014/main" id="{15883075-D9FE-4A6C-8C49-CAA3BEB4FA2F}"/>
              </a:ext>
            </a:extLst>
          </p:cNvPr>
          <p:cNvPicPr>
            <a:picLocks noGrp="1" noChangeAspect="1"/>
          </p:cNvPicPr>
          <p:nvPr>
            <p:ph sz="quarter" idx="12"/>
          </p:nvPr>
        </p:nvPicPr>
        <p:blipFill rotWithShape="1">
          <a:blip r:embed="rId5" cstate="print">
            <a:extLst>
              <a:ext uri="{28A0092B-C50C-407E-A947-70E740481C1C}">
                <a14:useLocalDpi xmlns:a14="http://schemas.microsoft.com/office/drawing/2010/main" val="0"/>
              </a:ext>
            </a:extLst>
          </a:blip>
          <a:srcRect l="4308" t="3347" r="6537" b="11715"/>
          <a:stretch/>
        </p:blipFill>
        <p:spPr>
          <a:xfrm>
            <a:off x="423001" y="3597038"/>
            <a:ext cx="1545402" cy="1152047"/>
          </a:xfrm>
          <a:prstGeom prst="rect">
            <a:avLst/>
          </a:prstGeom>
        </p:spPr>
      </p:pic>
      <p:sp>
        <p:nvSpPr>
          <p:cNvPr id="10" name="Inhaltsplatzhalter 12">
            <a:extLst>
              <a:ext uri="{FF2B5EF4-FFF2-40B4-BE49-F238E27FC236}">
                <a16:creationId xmlns:a16="http://schemas.microsoft.com/office/drawing/2014/main" id="{62A43663-2F34-418E-9565-7A0FE251FE2F}"/>
              </a:ext>
            </a:extLst>
          </p:cNvPr>
          <p:cNvSpPr txBox="1">
            <a:spLocks/>
          </p:cNvSpPr>
          <p:nvPr/>
        </p:nvSpPr>
        <p:spPr>
          <a:xfrm>
            <a:off x="2352311" y="1061587"/>
            <a:ext cx="6443656" cy="3747738"/>
          </a:xfrm>
          <a:prstGeom prst="rect">
            <a:avLst/>
          </a:prstGeom>
          <a:solidFill>
            <a:schemeClr val="bg1">
              <a:lumMod val="85000"/>
            </a:schemeClr>
          </a:solidFill>
        </p:spPr>
        <p:txBody>
          <a:bodyPr vert="horz" lIns="91440" tIns="45720" rIns="91440" bIns="45720" rtlCol="0">
            <a:noAutofit/>
          </a:bodyPr>
          <a:lstStyle>
            <a:lvl1pPr marL="342000" indent="-342000" algn="l" defTabSz="914400" rtl="0" eaLnBrk="1" latinLnBrk="0" hangingPunct="1">
              <a:spcBef>
                <a:spcPts val="700"/>
              </a:spcBef>
              <a:spcAft>
                <a:spcPts val="0"/>
              </a:spcAft>
              <a:buClr>
                <a:srgbClr val="E2001A"/>
              </a:buClr>
              <a:buSzPct val="80000"/>
              <a:buFont typeface="Arial Black" panose="020B0A040201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72400" indent="-216000" algn="l" defTabSz="914400" rtl="0" eaLnBrk="1" latinLnBrk="0" hangingPunct="1">
              <a:spcBef>
                <a:spcPts val="600"/>
              </a:spcBef>
              <a:spcAft>
                <a:spcPts val="50"/>
              </a:spcAft>
              <a:buFont typeface="Arial" panose="020B0604020202020204" pitchFamily="34" charset="0"/>
              <a:buChar char="•"/>
              <a:defRPr sz="1700" kern="1200" baseline="0">
                <a:solidFill>
                  <a:schemeClr val="tx1"/>
                </a:solidFill>
                <a:latin typeface="Arial" panose="020B0604020202020204" pitchFamily="34" charset="0"/>
                <a:ea typeface="+mn-ea"/>
                <a:cs typeface="Arial" panose="020B0604020202020204" pitchFamily="34" charset="0"/>
              </a:defRPr>
            </a:lvl2pPr>
            <a:lvl3pPr marL="954000" indent="-216000" algn="l" defTabSz="914400" rtl="0" eaLnBrk="1" latinLnBrk="0" hangingPunct="1">
              <a:spcBef>
                <a:spcPts val="600"/>
              </a:spcBef>
              <a:spcAft>
                <a:spcPts val="50"/>
              </a:spcAft>
              <a:buFont typeface="Arial" panose="020B0604020202020204" pitchFamily="34" charset="0"/>
              <a:buChar char="•"/>
              <a:defRPr sz="1700" kern="1200" baseline="0">
                <a:solidFill>
                  <a:schemeClr val="tx1"/>
                </a:solidFill>
                <a:latin typeface="Arial" panose="020B0604020202020204" pitchFamily="34" charset="0"/>
                <a:ea typeface="+mn-ea"/>
                <a:cs typeface="Arial" panose="020B0604020202020204" pitchFamily="34" charset="0"/>
              </a:defRPr>
            </a:lvl3pPr>
            <a:lvl4pPr marL="1350000" indent="-216000" algn="l" defTabSz="914400" rtl="0" eaLnBrk="1" latinLnBrk="0" hangingPunct="1">
              <a:spcBef>
                <a:spcPts val="600"/>
              </a:spcBef>
              <a:spcAft>
                <a:spcPts val="50"/>
              </a:spcAft>
              <a:buFont typeface="Arial" panose="020B0604020202020204" pitchFamily="34" charset="0"/>
              <a:buChar char="•"/>
              <a:defRPr sz="1700" kern="1200" baseline="0">
                <a:solidFill>
                  <a:schemeClr val="tx1"/>
                </a:solidFill>
                <a:latin typeface="Arial" panose="020B0604020202020204" pitchFamily="34" charset="0"/>
                <a:ea typeface="+mn-ea"/>
                <a:cs typeface="Arial" panose="020B0604020202020204" pitchFamily="34" charset="0"/>
              </a:defRPr>
            </a:lvl4pPr>
            <a:lvl5pPr marL="1728000" indent="-216000" algn="l" defTabSz="914400" rtl="0" eaLnBrk="1" latinLnBrk="0" hangingPunct="1">
              <a:spcBef>
                <a:spcPts val="600"/>
              </a:spcBef>
              <a:spcAft>
                <a:spcPts val="50"/>
              </a:spcAft>
              <a:buFont typeface="Arial" panose="020B0604020202020204" pitchFamily="34" charset="0"/>
              <a:buChar char="•"/>
              <a:defRPr sz="17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buFont typeface="Arial" panose="020B0604020202020204" pitchFamily="34" charset="0"/>
              <a:buChar char="•"/>
            </a:pPr>
            <a:r>
              <a:rPr lang="de-DE" sz="1200" b="1" dirty="0">
                <a:solidFill>
                  <a:srgbClr val="FF0000"/>
                </a:solidFill>
              </a:rPr>
              <a:t>Hier an der Gemeinschaftsschule</a:t>
            </a:r>
          </a:p>
          <a:p>
            <a:pPr marL="401850" lvl="1" indent="-171450">
              <a:buFont typeface="Symbol" panose="05050102010706020507" pitchFamily="18" charset="2"/>
              <a:buChar char="-"/>
            </a:pPr>
            <a:r>
              <a:rPr lang="de-DE" sz="1200" dirty="0"/>
              <a:t>Unterricht zu Berufsorientierung und den Wegen nach dem Schulabschluss in den Klassen 8, 9 und 10</a:t>
            </a:r>
          </a:p>
          <a:p>
            <a:pPr marL="401850" lvl="1" indent="-171450">
              <a:buFont typeface="Symbol" panose="05050102010706020507" pitchFamily="18" charset="2"/>
              <a:buChar char="-"/>
            </a:pPr>
            <a:r>
              <a:rPr lang="de-DE" sz="1200" dirty="0"/>
              <a:t>Sprechzeiten für Schüler und Schülerinnen</a:t>
            </a:r>
          </a:p>
          <a:p>
            <a:pPr marL="401850" lvl="1" indent="-171450">
              <a:buFont typeface="Symbol" panose="05050102010706020507" pitchFamily="18" charset="2"/>
              <a:buChar char="-"/>
            </a:pPr>
            <a:r>
              <a:rPr lang="de-DE" sz="1200" dirty="0"/>
              <a:t>Beteiligung an Elternabenden</a:t>
            </a:r>
          </a:p>
          <a:p>
            <a:pPr marL="171450" indent="-171450">
              <a:buFont typeface="Arial" panose="020B0604020202020204" pitchFamily="34" charset="0"/>
              <a:buChar char="•"/>
            </a:pPr>
            <a:r>
              <a:rPr lang="de-DE" sz="1200" b="1" dirty="0">
                <a:solidFill>
                  <a:srgbClr val="FF0000"/>
                </a:solidFill>
              </a:rPr>
              <a:t>In der Agentur für Arbeit Ludwigsburg</a:t>
            </a:r>
          </a:p>
          <a:p>
            <a:pPr marL="401850" lvl="1" indent="-171450">
              <a:buFont typeface="Symbol" panose="05050102010706020507" pitchFamily="18" charset="2"/>
              <a:buChar char="-"/>
            </a:pPr>
            <a:r>
              <a:rPr lang="de-DE" sz="1200" b="1" dirty="0"/>
              <a:t>Persönliche Beratungsgespräche </a:t>
            </a:r>
            <a:r>
              <a:rPr lang="de-DE" sz="1200" dirty="0"/>
              <a:t>(auch mit Eltern möglich)</a:t>
            </a:r>
            <a:r>
              <a:rPr lang="de-DE" sz="1200" b="1" dirty="0"/>
              <a:t> </a:t>
            </a:r>
            <a:r>
              <a:rPr lang="de-DE" sz="1200" dirty="0"/>
              <a:t>  </a:t>
            </a:r>
          </a:p>
          <a:p>
            <a:pPr marL="401850" lvl="1" indent="-171450" algn="just">
              <a:buFont typeface="Symbol" panose="05050102010706020507" pitchFamily="18" charset="2"/>
              <a:buChar char="-"/>
            </a:pPr>
            <a:r>
              <a:rPr lang="de-DE" sz="1200" b="1" dirty="0"/>
              <a:t>Berufswahltest</a:t>
            </a:r>
            <a:r>
              <a:rPr lang="de-DE" sz="1200" dirty="0"/>
              <a:t> im berufspsychologischen Service der Agentur für Arbeit </a:t>
            </a:r>
          </a:p>
          <a:p>
            <a:pPr marL="171450" indent="-171450">
              <a:buFont typeface="Arial" panose="020B0604020202020204" pitchFamily="34" charset="0"/>
              <a:buChar char="•"/>
            </a:pPr>
            <a:r>
              <a:rPr lang="de-DE" sz="1200" b="1" dirty="0">
                <a:solidFill>
                  <a:srgbClr val="FF0000"/>
                </a:solidFill>
              </a:rPr>
              <a:t>Weitere Aufgaben</a:t>
            </a:r>
          </a:p>
          <a:p>
            <a:pPr marL="401850" lvl="1" indent="-171450">
              <a:buFont typeface="Symbol" panose="05050102010706020507" pitchFamily="18" charset="2"/>
              <a:buChar char="-"/>
            </a:pPr>
            <a:r>
              <a:rPr lang="de-DE" sz="1200" b="1" dirty="0"/>
              <a:t>Vermittlung </a:t>
            </a:r>
            <a:r>
              <a:rPr lang="de-DE" sz="1200" dirty="0"/>
              <a:t>von</a:t>
            </a:r>
            <a:r>
              <a:rPr lang="de-DE" sz="1200" b="1" dirty="0"/>
              <a:t> Ausbildungsstellen</a:t>
            </a:r>
          </a:p>
          <a:p>
            <a:pPr marL="401850" lvl="1" indent="-171450">
              <a:buFont typeface="Symbol" panose="05050102010706020507" pitchFamily="18" charset="2"/>
              <a:buChar char="-"/>
            </a:pPr>
            <a:r>
              <a:rPr lang="de-DE" sz="1200" b="1" dirty="0"/>
              <a:t>Informationsangebote</a:t>
            </a:r>
            <a:r>
              <a:rPr lang="de-DE" sz="1200" dirty="0"/>
              <a:t> im Berufsinformationszentrum (</a:t>
            </a:r>
            <a:r>
              <a:rPr lang="de-DE" sz="1200" b="1" dirty="0"/>
              <a:t>BiZ</a:t>
            </a:r>
            <a:r>
              <a:rPr lang="de-DE" sz="1200" dirty="0"/>
              <a:t>)  </a:t>
            </a:r>
          </a:p>
          <a:p>
            <a:pPr marL="401850" lvl="1" indent="-171450">
              <a:buFont typeface="Symbol" panose="05050102010706020507" pitchFamily="18" charset="2"/>
              <a:buChar char="-"/>
            </a:pPr>
            <a:r>
              <a:rPr lang="de-DE" sz="1200" b="1" dirty="0"/>
              <a:t>Beteiligung</a:t>
            </a:r>
            <a:r>
              <a:rPr lang="de-DE" sz="1200" dirty="0"/>
              <a:t> an Ausbildungsmessen und sonstigen Veranstaltungen im Landkreis Ludwigsburg</a:t>
            </a:r>
            <a:endParaRPr lang="de-DE" dirty="0"/>
          </a:p>
        </p:txBody>
      </p:sp>
      <p:sp>
        <p:nvSpPr>
          <p:cNvPr id="7" name="Fußzeilenplatzhalter 15">
            <a:extLst>
              <a:ext uri="{FF2B5EF4-FFF2-40B4-BE49-F238E27FC236}">
                <a16:creationId xmlns:a16="http://schemas.microsoft.com/office/drawing/2014/main" id="{383BF071-7898-4C53-BA29-D86F7466141B}"/>
              </a:ext>
            </a:extLst>
          </p:cNvPr>
          <p:cNvSpPr txBox="1">
            <a:spLocks/>
          </p:cNvSpPr>
          <p:nvPr/>
        </p:nvSpPr>
        <p:spPr>
          <a:xfrm>
            <a:off x="2725118" y="4942518"/>
            <a:ext cx="5629521" cy="188259"/>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Agentur für Arbeit Ludwigsburg - Berufsberatung - Susanne Steinhart</a:t>
            </a:r>
          </a:p>
        </p:txBody>
      </p:sp>
    </p:spTree>
    <p:extLst>
      <p:ext uri="{BB962C8B-B14F-4D97-AF65-F5344CB8AC3E}">
        <p14:creationId xmlns:p14="http://schemas.microsoft.com/office/powerpoint/2010/main" val="4194320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92638E-2E2B-491B-9E04-9963DAC72539}"/>
              </a:ext>
            </a:extLst>
          </p:cNvPr>
          <p:cNvSpPr>
            <a:spLocks noGrp="1"/>
          </p:cNvSpPr>
          <p:nvPr>
            <p:ph type="title"/>
          </p:nvPr>
        </p:nvSpPr>
        <p:spPr/>
        <p:txBody>
          <a:bodyPr/>
          <a:lstStyle/>
          <a:p>
            <a:r>
              <a:rPr lang="de-DE" dirty="0"/>
              <a:t>Ihr Kind arbeitet auf dem G-Niveau</a:t>
            </a:r>
          </a:p>
        </p:txBody>
      </p:sp>
      <p:sp>
        <p:nvSpPr>
          <p:cNvPr id="3" name="Textplatzhalter 2">
            <a:extLst>
              <a:ext uri="{FF2B5EF4-FFF2-40B4-BE49-F238E27FC236}">
                <a16:creationId xmlns:a16="http://schemas.microsoft.com/office/drawing/2014/main" id="{E25405AA-4F94-4F1C-9BED-B353FFABCA46}"/>
              </a:ext>
            </a:extLst>
          </p:cNvPr>
          <p:cNvSpPr>
            <a:spLocks noGrp="1"/>
          </p:cNvSpPr>
          <p:nvPr>
            <p:ph type="body" sz="quarter" idx="15"/>
          </p:nvPr>
        </p:nvSpPr>
        <p:spPr/>
        <p:txBody>
          <a:bodyPr/>
          <a:lstStyle/>
          <a:p>
            <a:r>
              <a:rPr lang="de-DE" dirty="0"/>
              <a:t>Erster Schulabschluss: Hauptschulabschluss</a:t>
            </a:r>
          </a:p>
        </p:txBody>
      </p:sp>
    </p:spTree>
    <p:extLst>
      <p:ext uri="{BB962C8B-B14F-4D97-AF65-F5344CB8AC3E}">
        <p14:creationId xmlns:p14="http://schemas.microsoft.com/office/powerpoint/2010/main" val="117977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Gerade Verbindung mit Pfeil 29">
            <a:extLst>
              <a:ext uri="{FF2B5EF4-FFF2-40B4-BE49-F238E27FC236}">
                <a16:creationId xmlns:a16="http://schemas.microsoft.com/office/drawing/2014/main" id="{147C9D7A-369F-4CC8-BB31-AF194529974D}"/>
              </a:ext>
            </a:extLst>
          </p:cNvPr>
          <p:cNvCxnSpPr>
            <a:cxnSpLocks/>
          </p:cNvCxnSpPr>
          <p:nvPr/>
        </p:nvCxnSpPr>
        <p:spPr>
          <a:xfrm>
            <a:off x="2428253" y="3343453"/>
            <a:ext cx="4238187" cy="0"/>
          </a:xfrm>
          <a:prstGeom prst="straightConnector1">
            <a:avLst/>
          </a:prstGeom>
          <a:ln w="38100">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14" name="Rectangle 12"/>
          <p:cNvSpPr>
            <a:spLocks noChangeArrowheads="1"/>
          </p:cNvSpPr>
          <p:nvPr/>
        </p:nvSpPr>
        <p:spPr bwMode="auto">
          <a:xfrm>
            <a:off x="6706777" y="1924723"/>
            <a:ext cx="2099659" cy="1829090"/>
          </a:xfrm>
          <a:prstGeom prst="roundRect">
            <a:avLst/>
          </a:prstGeom>
          <a:solidFill>
            <a:srgbClr val="FFC000"/>
          </a:solidFill>
          <a:ln>
            <a:noFill/>
            <a:headEnd/>
            <a:tailEnd/>
          </a:ln>
        </p:spPr>
        <p:style>
          <a:lnRef idx="2">
            <a:schemeClr val="accent2"/>
          </a:lnRef>
          <a:fillRef idx="1">
            <a:schemeClr val="lt1"/>
          </a:fillRef>
          <a:effectRef idx="0">
            <a:schemeClr val="accent2"/>
          </a:effectRef>
          <a:fontRef idx="minor">
            <a:schemeClr val="dk1"/>
          </a:fontRef>
        </p:style>
        <p:txBody>
          <a:bodyPr lIns="26871" tIns="26871" rIns="26871" bIns="26871" anchor="ctr"/>
          <a:lstStyle/>
          <a:p>
            <a:pPr algn="ctr" defTabSz="682498">
              <a:lnSpc>
                <a:spcPct val="90000"/>
              </a:lnSpc>
              <a:spcBef>
                <a:spcPct val="50000"/>
              </a:spcBef>
              <a:defRPr/>
            </a:pPr>
            <a:r>
              <a:rPr lang="de-DE" sz="1194" b="1" dirty="0">
                <a:solidFill>
                  <a:srgbClr val="000000"/>
                </a:solidFill>
              </a:rPr>
              <a:t>Zweijährige Berufs-Fachschule </a:t>
            </a:r>
            <a:r>
              <a:rPr lang="de-DE" sz="1194" dirty="0">
                <a:solidFill>
                  <a:srgbClr val="000000"/>
                </a:solidFill>
              </a:rPr>
              <a:t>(2BFS)</a:t>
            </a:r>
          </a:p>
          <a:p>
            <a:pPr defTabSz="682498">
              <a:lnSpc>
                <a:spcPct val="90000"/>
              </a:lnSpc>
              <a:spcBef>
                <a:spcPct val="50000"/>
              </a:spcBef>
              <a:defRPr/>
            </a:pPr>
            <a:r>
              <a:rPr lang="de-DE" sz="1194" dirty="0">
                <a:solidFill>
                  <a:srgbClr val="000000"/>
                </a:solidFill>
              </a:rPr>
              <a:t>Fachrichtung: </a:t>
            </a:r>
            <a:br>
              <a:rPr lang="de-DE" sz="1194" dirty="0">
                <a:solidFill>
                  <a:srgbClr val="000000"/>
                </a:solidFill>
              </a:rPr>
            </a:br>
            <a:r>
              <a:rPr lang="de-DE" sz="1194" dirty="0">
                <a:solidFill>
                  <a:srgbClr val="000000"/>
                </a:solidFill>
              </a:rPr>
              <a:t>Wirtschaft</a:t>
            </a:r>
            <a:br>
              <a:rPr lang="de-DE" sz="1194" dirty="0">
                <a:solidFill>
                  <a:srgbClr val="000000"/>
                </a:solidFill>
              </a:rPr>
            </a:br>
            <a:r>
              <a:rPr lang="de-DE" sz="1194" dirty="0">
                <a:solidFill>
                  <a:srgbClr val="000000"/>
                </a:solidFill>
              </a:rPr>
              <a:t>Pflege</a:t>
            </a:r>
            <a:br>
              <a:rPr lang="de-DE" sz="1194" dirty="0">
                <a:solidFill>
                  <a:srgbClr val="000000"/>
                </a:solidFill>
              </a:rPr>
            </a:br>
            <a:r>
              <a:rPr lang="de-DE" sz="1194" dirty="0">
                <a:solidFill>
                  <a:srgbClr val="000000"/>
                </a:solidFill>
              </a:rPr>
              <a:t>Metall</a:t>
            </a:r>
            <a:br>
              <a:rPr lang="de-DE" sz="1194" dirty="0">
                <a:solidFill>
                  <a:srgbClr val="000000"/>
                </a:solidFill>
              </a:rPr>
            </a:br>
            <a:r>
              <a:rPr lang="de-DE" sz="1194" dirty="0">
                <a:solidFill>
                  <a:srgbClr val="000000"/>
                </a:solidFill>
              </a:rPr>
              <a:t>Elektro</a:t>
            </a:r>
            <a:br>
              <a:rPr lang="de-DE" sz="1194" dirty="0">
                <a:solidFill>
                  <a:srgbClr val="000000"/>
                </a:solidFill>
              </a:rPr>
            </a:br>
            <a:r>
              <a:rPr lang="de-DE" sz="1194" dirty="0">
                <a:solidFill>
                  <a:srgbClr val="000000"/>
                </a:solidFill>
              </a:rPr>
              <a:t>Farbe…</a:t>
            </a:r>
            <a:endParaRPr lang="de-DE" sz="1194" b="1" dirty="0">
              <a:solidFill>
                <a:srgbClr val="000000"/>
              </a:solidFill>
              <a:ea typeface="Microsoft YaHei"/>
              <a:cs typeface="Lucida Sans Unicode" pitchFamily="34" charset="0"/>
            </a:endParaRPr>
          </a:p>
        </p:txBody>
      </p:sp>
      <p:cxnSp>
        <p:nvCxnSpPr>
          <p:cNvPr id="40968" name="AutoShape 14"/>
          <p:cNvCxnSpPr>
            <a:cxnSpLocks noChangeShapeType="1"/>
          </p:cNvCxnSpPr>
          <p:nvPr/>
        </p:nvCxnSpPr>
        <p:spPr bwMode="auto">
          <a:xfrm flipV="1">
            <a:off x="5688065" y="2569973"/>
            <a:ext cx="449271" cy="904469"/>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sp>
        <p:nvSpPr>
          <p:cNvPr id="31" name="Rectangle 9"/>
          <p:cNvSpPr>
            <a:spLocks noChangeArrowheads="1"/>
          </p:cNvSpPr>
          <p:nvPr/>
        </p:nvSpPr>
        <p:spPr bwMode="auto">
          <a:xfrm>
            <a:off x="264496" y="4051978"/>
            <a:ext cx="8622565" cy="329544"/>
          </a:xfrm>
          <a:prstGeom prst="roundRect">
            <a:avLst/>
          </a:prstGeom>
          <a:solidFill>
            <a:schemeClr val="accent6">
              <a:lumMod val="60000"/>
              <a:lumOff val="40000"/>
            </a:schemeClr>
          </a:solidFill>
          <a:ln>
            <a:noFill/>
            <a:headEnd/>
            <a:tailEnd/>
          </a:ln>
          <a:extLst/>
        </p:spPr>
        <p:style>
          <a:lnRef idx="1">
            <a:schemeClr val="accent1"/>
          </a:lnRef>
          <a:fillRef idx="2">
            <a:schemeClr val="accent1"/>
          </a:fillRef>
          <a:effectRef idx="1">
            <a:schemeClr val="accent1"/>
          </a:effectRef>
          <a:fontRef idx="minor">
            <a:schemeClr val="dk1"/>
          </a:fontRef>
        </p:style>
        <p:txBody>
          <a:bodyPr wrap="none" lIns="0" tIns="0" rIns="0" bIns="0" anchor="ctr"/>
          <a:lstStyle/>
          <a:p>
            <a:pPr algn="ctr" defTabSz="682498">
              <a:lnSpc>
                <a:spcPct val="90000"/>
              </a:lnSpc>
              <a:spcBef>
                <a:spcPct val="50000"/>
              </a:spcBef>
              <a:buClr>
                <a:srgbClr val="FF3300"/>
              </a:buClr>
              <a:buSzPct val="100000"/>
              <a:tabLst>
                <a:tab pos="0" algn="l"/>
                <a:tab pos="682498" algn="l"/>
                <a:tab pos="1364994" algn="l"/>
                <a:tab pos="2047492" algn="l"/>
                <a:tab pos="2729990" algn="l"/>
                <a:tab pos="3412487" algn="l"/>
                <a:tab pos="4094984" algn="l"/>
                <a:tab pos="4777481" algn="l"/>
                <a:tab pos="5459979" algn="l"/>
                <a:tab pos="6142477" algn="l"/>
                <a:tab pos="6824973" algn="l"/>
                <a:tab pos="7507471" algn="l"/>
              </a:tabLst>
              <a:defRPr/>
            </a:pPr>
            <a:r>
              <a:rPr lang="de-DE" altLang="de-DE" sz="2090" b="1" dirty="0">
                <a:solidFill>
                  <a:srgbClr val="FF0000"/>
                </a:solidFill>
              </a:rPr>
              <a:t>Hauptschulabschluss</a:t>
            </a:r>
          </a:p>
        </p:txBody>
      </p:sp>
      <p:sp>
        <p:nvSpPr>
          <p:cNvPr id="35" name="Rectangle 17"/>
          <p:cNvSpPr>
            <a:spLocks noChangeArrowheads="1"/>
          </p:cNvSpPr>
          <p:nvPr/>
        </p:nvSpPr>
        <p:spPr bwMode="auto">
          <a:xfrm>
            <a:off x="4215145" y="2550448"/>
            <a:ext cx="2123419" cy="1203365"/>
          </a:xfrm>
          <a:prstGeom prst="roundRect">
            <a:avLst/>
          </a:prstGeom>
          <a:solidFill>
            <a:srgbClr val="33CC33">
              <a:alpha val="70000"/>
            </a:srgbClr>
          </a:solidFill>
          <a:ln>
            <a:noFill/>
            <a:headEnd/>
            <a:tailEnd/>
          </a:ln>
        </p:spPr>
        <p:style>
          <a:lnRef idx="2">
            <a:schemeClr val="accent2"/>
          </a:lnRef>
          <a:fillRef idx="1">
            <a:schemeClr val="lt1"/>
          </a:fillRef>
          <a:effectRef idx="0">
            <a:schemeClr val="accent2"/>
          </a:effectRef>
          <a:fontRef idx="minor">
            <a:schemeClr val="dk1"/>
          </a:fontRef>
        </p:style>
        <p:txBody>
          <a:bodyPr lIns="26871" tIns="26871" rIns="26871" bIns="26871" anchor="ctr"/>
          <a:lstStyle/>
          <a:p>
            <a:pPr algn="ctr" defTabSz="682498">
              <a:lnSpc>
                <a:spcPct val="90000"/>
              </a:lnSpc>
              <a:spcBef>
                <a:spcPct val="50000"/>
              </a:spcBef>
              <a:buClr>
                <a:srgbClr val="000000"/>
              </a:buClr>
              <a:buSzPct val="100000"/>
              <a:tabLst>
                <a:tab pos="0" algn="l"/>
                <a:tab pos="682498" algn="l"/>
                <a:tab pos="1364994" algn="l"/>
                <a:tab pos="2047492" algn="l"/>
                <a:tab pos="2729990" algn="l"/>
                <a:tab pos="3412487" algn="l"/>
                <a:tab pos="4094984" algn="l"/>
                <a:tab pos="4777481" algn="l"/>
                <a:tab pos="5459979" algn="l"/>
                <a:tab pos="6142477" algn="l"/>
                <a:tab pos="6824973" algn="l"/>
                <a:tab pos="7507471" algn="l"/>
              </a:tabLst>
              <a:defRPr/>
            </a:pPr>
            <a:br>
              <a:rPr lang="de-DE" sz="1194" b="1" dirty="0">
                <a:solidFill>
                  <a:srgbClr val="000000"/>
                </a:solidFill>
                <a:ea typeface="Microsoft YaHei"/>
                <a:cs typeface="Lucida Sans Unicode" pitchFamily="34" charset="0"/>
              </a:rPr>
            </a:br>
            <a:r>
              <a:rPr lang="de-DE" sz="1194" b="1" dirty="0">
                <a:solidFill>
                  <a:srgbClr val="000000"/>
                </a:solidFill>
                <a:ea typeface="Microsoft YaHei"/>
                <a:cs typeface="Lucida Sans Unicode" pitchFamily="34" charset="0"/>
              </a:rPr>
              <a:t>Einjährige Berufs-</a:t>
            </a:r>
            <a:r>
              <a:rPr lang="de-DE" sz="1194" b="1" dirty="0" err="1">
                <a:solidFill>
                  <a:srgbClr val="000000"/>
                </a:solidFill>
                <a:ea typeface="Microsoft YaHei"/>
                <a:cs typeface="Lucida Sans Unicode" pitchFamily="34" charset="0"/>
              </a:rPr>
              <a:t>fachschule</a:t>
            </a:r>
            <a:r>
              <a:rPr lang="de-DE" sz="1194" b="1" dirty="0">
                <a:solidFill>
                  <a:srgbClr val="000000"/>
                </a:solidFill>
                <a:ea typeface="Microsoft YaHei"/>
                <a:cs typeface="Lucida Sans Unicode" pitchFamily="34" charset="0"/>
              </a:rPr>
              <a:t>  </a:t>
            </a:r>
            <a:r>
              <a:rPr lang="de-DE" sz="1194" dirty="0">
                <a:solidFill>
                  <a:srgbClr val="000000"/>
                </a:solidFill>
                <a:ea typeface="Microsoft YaHei"/>
                <a:cs typeface="Lucida Sans Unicode" pitchFamily="34" charset="0"/>
              </a:rPr>
              <a:t>(1BFS)</a:t>
            </a:r>
            <a:endParaRPr lang="de-DE" sz="1194" dirty="0">
              <a:solidFill>
                <a:srgbClr val="000000"/>
              </a:solidFill>
            </a:endParaRPr>
          </a:p>
          <a:p>
            <a:pPr algn="ctr" defTabSz="682498">
              <a:lnSpc>
                <a:spcPct val="90000"/>
              </a:lnSpc>
              <a:spcBef>
                <a:spcPct val="50000"/>
              </a:spcBef>
              <a:defRPr/>
            </a:pPr>
            <a:r>
              <a:rPr lang="de-DE" sz="1194" dirty="0">
                <a:solidFill>
                  <a:srgbClr val="000000"/>
                </a:solidFill>
              </a:rPr>
              <a:t>in vielen Berufen</a:t>
            </a:r>
            <a:br>
              <a:rPr lang="de-DE" sz="1194" dirty="0">
                <a:solidFill>
                  <a:srgbClr val="000000"/>
                </a:solidFill>
              </a:rPr>
            </a:br>
            <a:r>
              <a:rPr lang="de-DE" sz="1194" dirty="0">
                <a:solidFill>
                  <a:srgbClr val="000000"/>
                </a:solidFill>
              </a:rPr>
              <a:t>= 1. Lehrjahr</a:t>
            </a:r>
            <a:endParaRPr lang="de-DE" sz="1194" b="1" dirty="0">
              <a:solidFill>
                <a:srgbClr val="000000"/>
              </a:solidFill>
              <a:ea typeface="Microsoft YaHei"/>
              <a:cs typeface="Lucida Sans Unicode" pitchFamily="34" charset="0"/>
            </a:endParaRPr>
          </a:p>
          <a:p>
            <a:pPr algn="ctr" defTabSz="682498">
              <a:lnSpc>
                <a:spcPct val="90000"/>
              </a:lnSpc>
              <a:spcBef>
                <a:spcPct val="50000"/>
              </a:spcBef>
              <a:buClr>
                <a:srgbClr val="000000"/>
              </a:buClr>
              <a:buSzPct val="100000"/>
              <a:tabLst>
                <a:tab pos="0" algn="l"/>
                <a:tab pos="682498" algn="l"/>
                <a:tab pos="1364994" algn="l"/>
                <a:tab pos="2047492" algn="l"/>
                <a:tab pos="2729990" algn="l"/>
                <a:tab pos="3412487" algn="l"/>
                <a:tab pos="4094984" algn="l"/>
                <a:tab pos="4777481" algn="l"/>
                <a:tab pos="5459979" algn="l"/>
                <a:tab pos="6142477" algn="l"/>
                <a:tab pos="6824973" algn="l"/>
                <a:tab pos="7507471" algn="l"/>
              </a:tabLst>
              <a:defRPr/>
            </a:pPr>
            <a:endParaRPr lang="de-DE" sz="1194" b="1" dirty="0">
              <a:solidFill>
                <a:srgbClr val="000000"/>
              </a:solidFill>
              <a:ea typeface="Microsoft YaHei"/>
              <a:cs typeface="Lucida Sans Unicode" pitchFamily="34" charset="0"/>
            </a:endParaRPr>
          </a:p>
          <a:p>
            <a:pPr algn="ctr" defTabSz="682498">
              <a:lnSpc>
                <a:spcPct val="90000"/>
              </a:lnSpc>
              <a:spcBef>
                <a:spcPct val="50000"/>
              </a:spcBef>
              <a:buClr>
                <a:srgbClr val="000000"/>
              </a:buClr>
              <a:buSzPct val="100000"/>
              <a:tabLst>
                <a:tab pos="0" algn="l"/>
                <a:tab pos="682498" algn="l"/>
                <a:tab pos="1364994" algn="l"/>
                <a:tab pos="2047492" algn="l"/>
                <a:tab pos="2729990" algn="l"/>
                <a:tab pos="3412487" algn="l"/>
                <a:tab pos="4094984" algn="l"/>
                <a:tab pos="4777481" algn="l"/>
                <a:tab pos="5459979" algn="l"/>
                <a:tab pos="6142477" algn="l"/>
                <a:tab pos="6824973" algn="l"/>
                <a:tab pos="7507471" algn="l"/>
              </a:tabLst>
              <a:defRPr/>
            </a:pPr>
            <a:endParaRPr lang="de-DE" sz="1194" b="1" dirty="0">
              <a:solidFill>
                <a:srgbClr val="000000"/>
              </a:solidFill>
              <a:ea typeface="Microsoft YaHei"/>
              <a:cs typeface="Lucida Sans Unicode" pitchFamily="34" charset="0"/>
            </a:endParaRPr>
          </a:p>
        </p:txBody>
      </p:sp>
      <p:cxnSp>
        <p:nvCxnSpPr>
          <p:cNvPr id="27" name="Gerade Verbindung mit Pfeil 26"/>
          <p:cNvCxnSpPr>
            <a:cxnSpLocks/>
          </p:cNvCxnSpPr>
          <p:nvPr/>
        </p:nvCxnSpPr>
        <p:spPr>
          <a:xfrm flipH="1" flipV="1">
            <a:off x="4796937" y="2191149"/>
            <a:ext cx="260927" cy="272120"/>
          </a:xfrm>
          <a:prstGeom prst="straightConnector1">
            <a:avLst/>
          </a:prstGeom>
          <a:ln>
            <a:solidFill>
              <a:srgbClr val="079F0B"/>
            </a:solidFill>
            <a:tailEnd type="triangle"/>
          </a:ln>
        </p:spPr>
        <p:style>
          <a:lnRef idx="2">
            <a:schemeClr val="accent1"/>
          </a:lnRef>
          <a:fillRef idx="0">
            <a:schemeClr val="accent1"/>
          </a:fillRef>
          <a:effectRef idx="1">
            <a:schemeClr val="accent1"/>
          </a:effectRef>
          <a:fontRef idx="minor">
            <a:schemeClr val="tx1"/>
          </a:fontRef>
        </p:style>
      </p:cxnSp>
      <p:cxnSp>
        <p:nvCxnSpPr>
          <p:cNvPr id="28" name="Gerade Verbindung mit Pfeil 27"/>
          <p:cNvCxnSpPr>
            <a:cxnSpLocks/>
          </p:cNvCxnSpPr>
          <p:nvPr/>
        </p:nvCxnSpPr>
        <p:spPr>
          <a:xfrm flipH="1" flipV="1">
            <a:off x="5399314" y="1842426"/>
            <a:ext cx="1267126" cy="206356"/>
          </a:xfrm>
          <a:prstGeom prst="straightConnector1">
            <a:avLst/>
          </a:prstGeom>
          <a:ln>
            <a:solidFill>
              <a:srgbClr val="FF6600"/>
            </a:solidFill>
            <a:tailEnd type="triangle"/>
          </a:ln>
        </p:spPr>
        <p:style>
          <a:lnRef idx="2">
            <a:schemeClr val="accent1"/>
          </a:lnRef>
          <a:fillRef idx="0">
            <a:schemeClr val="accent1"/>
          </a:fillRef>
          <a:effectRef idx="1">
            <a:schemeClr val="accent1"/>
          </a:effectRef>
          <a:fontRef idx="minor">
            <a:schemeClr val="tx1"/>
          </a:fontRef>
        </p:style>
      </p:cxnSp>
      <p:sp>
        <p:nvSpPr>
          <p:cNvPr id="20" name="Rectangle 10"/>
          <p:cNvSpPr>
            <a:spLocks noChangeArrowheads="1"/>
          </p:cNvSpPr>
          <p:nvPr/>
        </p:nvSpPr>
        <p:spPr bwMode="auto">
          <a:xfrm>
            <a:off x="264496" y="2535816"/>
            <a:ext cx="2123420" cy="1284187"/>
          </a:xfrm>
          <a:prstGeom prst="roundRect">
            <a:avLst/>
          </a:prstGeom>
          <a:solidFill>
            <a:srgbClr val="00B0F0">
              <a:alpha val="80000"/>
            </a:srgbClr>
          </a:solidFill>
          <a:ln>
            <a:noFill/>
            <a:headEnd/>
            <a:tailEnd/>
          </a:ln>
        </p:spPr>
        <p:style>
          <a:lnRef idx="2">
            <a:schemeClr val="accent2"/>
          </a:lnRef>
          <a:fillRef idx="1">
            <a:schemeClr val="lt1"/>
          </a:fillRef>
          <a:effectRef idx="0">
            <a:schemeClr val="accent2"/>
          </a:effectRef>
          <a:fontRef idx="minor">
            <a:schemeClr val="dk1"/>
          </a:fontRef>
        </p:style>
        <p:txBody>
          <a:bodyPr lIns="26871" tIns="26871" rIns="26871" bIns="26871" anchor="ctr"/>
          <a:lstStyle/>
          <a:p>
            <a:pPr algn="ctr" defTabSz="682498">
              <a:lnSpc>
                <a:spcPct val="90000"/>
              </a:lnSpc>
              <a:spcBef>
                <a:spcPct val="50000"/>
              </a:spcBef>
              <a:buClr>
                <a:srgbClr val="000000"/>
              </a:buClr>
              <a:buSzPct val="100000"/>
              <a:tabLst>
                <a:tab pos="0" algn="l"/>
                <a:tab pos="682498" algn="l"/>
                <a:tab pos="1364994" algn="l"/>
                <a:tab pos="2047492" algn="l"/>
                <a:tab pos="2729990" algn="l"/>
                <a:tab pos="3412487" algn="l"/>
                <a:tab pos="4094984" algn="l"/>
                <a:tab pos="4777481" algn="l"/>
                <a:tab pos="5459979" algn="l"/>
                <a:tab pos="6142477" algn="l"/>
                <a:tab pos="6824973" algn="l"/>
                <a:tab pos="7507471" algn="l"/>
              </a:tabLst>
              <a:defRPr/>
            </a:pPr>
            <a:r>
              <a:rPr lang="de-DE" sz="1194" b="1" dirty="0">
                <a:solidFill>
                  <a:srgbClr val="000000"/>
                </a:solidFill>
                <a:ea typeface="Microsoft YaHei"/>
                <a:cs typeface="Lucida Sans Unicode" pitchFamily="34" charset="0"/>
              </a:rPr>
              <a:t>Ausbildungsvorbereitung  Dual </a:t>
            </a:r>
            <a:r>
              <a:rPr lang="de-DE" sz="1194" dirty="0">
                <a:solidFill>
                  <a:srgbClr val="000000"/>
                </a:solidFill>
                <a:ea typeface="Microsoft YaHei"/>
                <a:cs typeface="Lucida Sans Unicode" pitchFamily="34" charset="0"/>
              </a:rPr>
              <a:t>(AV Dual)</a:t>
            </a:r>
          </a:p>
          <a:p>
            <a:pPr algn="ctr" defTabSz="682498">
              <a:lnSpc>
                <a:spcPct val="90000"/>
              </a:lnSpc>
              <a:spcBef>
                <a:spcPct val="50000"/>
              </a:spcBef>
              <a:buClr>
                <a:srgbClr val="000000"/>
              </a:buClr>
              <a:buSzPct val="100000"/>
              <a:tabLst>
                <a:tab pos="0" algn="l"/>
                <a:tab pos="682498" algn="l"/>
                <a:tab pos="1364994" algn="l"/>
                <a:tab pos="2047492" algn="l"/>
                <a:tab pos="2729990" algn="l"/>
                <a:tab pos="3412487" algn="l"/>
                <a:tab pos="4094984" algn="l"/>
                <a:tab pos="4777481" algn="l"/>
                <a:tab pos="5459979" algn="l"/>
                <a:tab pos="6142477" algn="l"/>
                <a:tab pos="6824973" algn="l"/>
                <a:tab pos="7507471" algn="l"/>
              </a:tabLst>
              <a:defRPr/>
            </a:pPr>
            <a:r>
              <a:rPr lang="de-DE" sz="1194" dirty="0">
                <a:solidFill>
                  <a:srgbClr val="000000"/>
                </a:solidFill>
                <a:ea typeface="Microsoft YaHei"/>
                <a:cs typeface="Lucida Sans Unicode" pitchFamily="34" charset="0"/>
              </a:rPr>
              <a:t>Noten verbessern</a:t>
            </a:r>
          </a:p>
          <a:p>
            <a:pPr algn="ctr" defTabSz="682498">
              <a:lnSpc>
                <a:spcPct val="90000"/>
              </a:lnSpc>
              <a:spcBef>
                <a:spcPct val="50000"/>
              </a:spcBef>
              <a:buClr>
                <a:srgbClr val="000000"/>
              </a:buClr>
              <a:buSzPct val="100000"/>
              <a:tabLst>
                <a:tab pos="0" algn="l"/>
                <a:tab pos="682498" algn="l"/>
                <a:tab pos="1364994" algn="l"/>
                <a:tab pos="2047492" algn="l"/>
                <a:tab pos="2729990" algn="l"/>
                <a:tab pos="3412487" algn="l"/>
                <a:tab pos="4094984" algn="l"/>
                <a:tab pos="4777481" algn="l"/>
                <a:tab pos="5459979" algn="l"/>
                <a:tab pos="6142477" algn="l"/>
                <a:tab pos="6824973" algn="l"/>
                <a:tab pos="7507471" algn="l"/>
              </a:tabLst>
              <a:defRPr/>
            </a:pPr>
            <a:r>
              <a:rPr lang="de-DE" sz="1194" dirty="0">
                <a:solidFill>
                  <a:srgbClr val="000000"/>
                </a:solidFill>
                <a:ea typeface="Microsoft YaHei"/>
                <a:cs typeface="Lucida Sans Unicode" pitchFamily="34" charset="0"/>
              </a:rPr>
              <a:t>Einblick in die Berufswelt</a:t>
            </a:r>
            <a:endParaRPr lang="de-DE" sz="1194" dirty="0">
              <a:solidFill>
                <a:srgbClr val="000000"/>
              </a:solidFill>
            </a:endParaRPr>
          </a:p>
        </p:txBody>
      </p:sp>
      <p:sp>
        <p:nvSpPr>
          <p:cNvPr id="15" name="Pfeil: nach oben 14">
            <a:extLst>
              <a:ext uri="{FF2B5EF4-FFF2-40B4-BE49-F238E27FC236}">
                <a16:creationId xmlns:a16="http://schemas.microsoft.com/office/drawing/2014/main" id="{5EE54B69-673D-4461-A314-BD961D941CEA}"/>
              </a:ext>
            </a:extLst>
          </p:cNvPr>
          <p:cNvSpPr/>
          <p:nvPr/>
        </p:nvSpPr>
        <p:spPr>
          <a:xfrm>
            <a:off x="2539873" y="2250325"/>
            <a:ext cx="1348997" cy="1685666"/>
          </a:xfrm>
          <a:prstGeom prst="up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itel 1">
            <a:extLst>
              <a:ext uri="{FF2B5EF4-FFF2-40B4-BE49-F238E27FC236}">
                <a16:creationId xmlns:a16="http://schemas.microsoft.com/office/drawing/2014/main" id="{E538AEE3-009B-4D4D-86A4-CF3D294BAED6}"/>
              </a:ext>
            </a:extLst>
          </p:cNvPr>
          <p:cNvSpPr txBox="1">
            <a:spLocks/>
          </p:cNvSpPr>
          <p:nvPr/>
        </p:nvSpPr>
        <p:spPr>
          <a:xfrm>
            <a:off x="590400" y="144000"/>
            <a:ext cx="8229600" cy="85725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spcAft>
                <a:spcPts val="373"/>
              </a:spcAft>
              <a:buNone/>
              <a:defRPr sz="2400" b="1" kern="1200">
                <a:solidFill>
                  <a:srgbClr val="FFFFFF"/>
                </a:solidFill>
                <a:latin typeface="Arial" pitchFamily="34" charset="0"/>
                <a:ea typeface="+mj-ea"/>
                <a:cs typeface="Arial" pitchFamily="34" charset="0"/>
              </a:defRPr>
            </a:lvl1pPr>
          </a:lstStyle>
          <a:p>
            <a:r>
              <a:rPr lang="de-DE" altLang="de-DE" dirty="0">
                <a:solidFill>
                  <a:srgbClr val="000000"/>
                </a:solidFill>
              </a:rPr>
              <a:t>Möglichkeiten nach dem Hauptschulabschluss</a:t>
            </a:r>
            <a:endParaRPr lang="de-DE" dirty="0"/>
          </a:p>
        </p:txBody>
      </p:sp>
      <p:sp>
        <p:nvSpPr>
          <p:cNvPr id="38" name="Fußzeilenplatzhalter 37">
            <a:extLst>
              <a:ext uri="{FF2B5EF4-FFF2-40B4-BE49-F238E27FC236}">
                <a16:creationId xmlns:a16="http://schemas.microsoft.com/office/drawing/2014/main" id="{D053E6A1-58A1-4B14-9991-852EEEE1D33F}"/>
              </a:ext>
            </a:extLst>
          </p:cNvPr>
          <p:cNvSpPr>
            <a:spLocks noGrp="1"/>
          </p:cNvSpPr>
          <p:nvPr>
            <p:ph type="ftr" sz="quarter" idx="12"/>
          </p:nvPr>
        </p:nvSpPr>
        <p:spPr/>
        <p:txBody>
          <a:bodyPr/>
          <a:lstStyle/>
          <a:p>
            <a:r>
              <a:rPr lang="de-DE" dirty="0"/>
              <a:t>Agentur für Arbeit Ludwigsburg - Berufsberatung - Susanne Steinhart</a:t>
            </a:r>
          </a:p>
        </p:txBody>
      </p:sp>
      <p:graphicFrame>
        <p:nvGraphicFramePr>
          <p:cNvPr id="2" name="Tabelle 1">
            <a:extLst>
              <a:ext uri="{FF2B5EF4-FFF2-40B4-BE49-F238E27FC236}">
                <a16:creationId xmlns:a16="http://schemas.microsoft.com/office/drawing/2014/main" id="{0BFB8DF9-54FB-4E88-B018-4CE6DCBE407D}"/>
              </a:ext>
            </a:extLst>
          </p:cNvPr>
          <p:cNvGraphicFramePr>
            <a:graphicFrameLocks noGrp="1"/>
          </p:cNvGraphicFramePr>
          <p:nvPr>
            <p:extLst>
              <p:ext uri="{D42A27DB-BD31-4B8C-83A1-F6EECF244321}">
                <p14:modId xmlns:p14="http://schemas.microsoft.com/office/powerpoint/2010/main" val="1588184602"/>
              </p:ext>
            </p:extLst>
          </p:nvPr>
        </p:nvGraphicFramePr>
        <p:xfrm>
          <a:off x="256939" y="4357982"/>
          <a:ext cx="8630121" cy="487680"/>
        </p:xfrm>
        <a:graphic>
          <a:graphicData uri="http://schemas.openxmlformats.org/drawingml/2006/table">
            <a:tbl>
              <a:tblPr firstRow="1" bandRow="1">
                <a:tableStyleId>{5C22544A-7EE6-4342-B048-85BDC9FD1C3A}</a:tableStyleId>
              </a:tblPr>
              <a:tblGrid>
                <a:gridCol w="1492693">
                  <a:extLst>
                    <a:ext uri="{9D8B030D-6E8A-4147-A177-3AD203B41FA5}">
                      <a16:colId xmlns:a16="http://schemas.microsoft.com/office/drawing/2014/main" val="1879922129"/>
                    </a:ext>
                  </a:extLst>
                </a:gridCol>
                <a:gridCol w="3568714">
                  <a:extLst>
                    <a:ext uri="{9D8B030D-6E8A-4147-A177-3AD203B41FA5}">
                      <a16:colId xmlns:a16="http://schemas.microsoft.com/office/drawing/2014/main" val="277301747"/>
                    </a:ext>
                  </a:extLst>
                </a:gridCol>
                <a:gridCol w="3568714">
                  <a:extLst>
                    <a:ext uri="{9D8B030D-6E8A-4147-A177-3AD203B41FA5}">
                      <a16:colId xmlns:a16="http://schemas.microsoft.com/office/drawing/2014/main" val="101342547"/>
                    </a:ext>
                  </a:extLst>
                </a:gridCol>
              </a:tblGrid>
              <a:tr h="208609">
                <a:tc gridSpan="3">
                  <a:txBody>
                    <a:bodyPr/>
                    <a:lstStyle/>
                    <a:p>
                      <a:pPr algn="ctr"/>
                      <a:r>
                        <a:rPr lang="de-DE" sz="1000" b="0" dirty="0"/>
                        <a:t>Noten in Deutsch / Mathematik / Englisch </a:t>
                      </a:r>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611824666"/>
                  </a:ext>
                </a:extLst>
              </a:tr>
              <a:tr h="208609">
                <a:tc>
                  <a:txBody>
                    <a:bodyPr/>
                    <a:lstStyle/>
                    <a:p>
                      <a:pPr marL="0" algn="l" defTabSz="914400" rtl="0" eaLnBrk="1" latinLnBrk="0" hangingPunct="1"/>
                      <a:r>
                        <a:rPr lang="de-DE" sz="1000" b="0" kern="1200" dirty="0">
                          <a:solidFill>
                            <a:schemeClr val="tx1"/>
                          </a:solidFill>
                          <a:latin typeface="+mn-lt"/>
                          <a:ea typeface="+mn-ea"/>
                          <a:cs typeface="+mn-cs"/>
                        </a:rPr>
                        <a:t>4 oder 5</a:t>
                      </a:r>
                    </a:p>
                  </a:txBody>
                  <a:tcPr>
                    <a:solidFill>
                      <a:schemeClr val="bg2"/>
                    </a:solidFill>
                  </a:tcPr>
                </a:tc>
                <a:tc>
                  <a:txBody>
                    <a:bodyPr/>
                    <a:lstStyle/>
                    <a:p>
                      <a:endParaRPr lang="de-DE" sz="500" dirty="0"/>
                    </a:p>
                  </a:txBody>
                  <a:tcPr>
                    <a:solidFill>
                      <a:schemeClr val="bg2"/>
                    </a:solidFill>
                  </a:tcPr>
                </a:tc>
                <a:tc>
                  <a:txBody>
                    <a:bodyPr/>
                    <a:lstStyle/>
                    <a:p>
                      <a:pPr marL="0" algn="r" defTabSz="914400" rtl="0" eaLnBrk="1" latinLnBrk="0" hangingPunct="1"/>
                      <a:r>
                        <a:rPr lang="de-DE" sz="1000" b="0" kern="1200" dirty="0">
                          <a:solidFill>
                            <a:schemeClr val="tx1"/>
                          </a:solidFill>
                          <a:latin typeface="+mn-lt"/>
                          <a:ea typeface="+mn-ea"/>
                          <a:cs typeface="+mn-cs"/>
                        </a:rPr>
                        <a:t>2 oder 3</a:t>
                      </a:r>
                    </a:p>
                  </a:txBody>
                  <a:tcPr>
                    <a:solidFill>
                      <a:schemeClr val="bg2"/>
                    </a:solidFill>
                  </a:tcPr>
                </a:tc>
                <a:extLst>
                  <a:ext uri="{0D108BD9-81ED-4DB2-BD59-A6C34878D82A}">
                    <a16:rowId xmlns:a16="http://schemas.microsoft.com/office/drawing/2014/main" val="4001941459"/>
                  </a:ext>
                </a:extLst>
              </a:tr>
            </a:tbl>
          </a:graphicData>
        </a:graphic>
      </p:graphicFrame>
      <p:cxnSp>
        <p:nvCxnSpPr>
          <p:cNvPr id="29" name="Gerade Verbindung mit Pfeil 28">
            <a:extLst>
              <a:ext uri="{FF2B5EF4-FFF2-40B4-BE49-F238E27FC236}">
                <a16:creationId xmlns:a16="http://schemas.microsoft.com/office/drawing/2014/main" id="{65C64193-1580-4EF2-A7C7-349DEC942707}"/>
              </a:ext>
            </a:extLst>
          </p:cNvPr>
          <p:cNvCxnSpPr>
            <a:cxnSpLocks/>
          </p:cNvCxnSpPr>
          <p:nvPr/>
        </p:nvCxnSpPr>
        <p:spPr>
          <a:xfrm flipV="1">
            <a:off x="1178614" y="3864026"/>
            <a:ext cx="0" cy="849918"/>
          </a:xfrm>
          <a:prstGeom prst="straightConnector1">
            <a:avLst/>
          </a:prstGeom>
          <a:ln w="38100">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25" name="Gerade Verbindung mit Pfeil 24">
            <a:extLst>
              <a:ext uri="{FF2B5EF4-FFF2-40B4-BE49-F238E27FC236}">
                <a16:creationId xmlns:a16="http://schemas.microsoft.com/office/drawing/2014/main" id="{0A5E9063-467A-46D2-A493-38A3421B3837}"/>
              </a:ext>
            </a:extLst>
          </p:cNvPr>
          <p:cNvCxnSpPr>
            <a:cxnSpLocks/>
          </p:cNvCxnSpPr>
          <p:nvPr/>
        </p:nvCxnSpPr>
        <p:spPr>
          <a:xfrm flipV="1">
            <a:off x="1326206" y="2133600"/>
            <a:ext cx="430023" cy="329669"/>
          </a:xfrm>
          <a:prstGeom prst="straightConnector1">
            <a:avLst/>
          </a:prstGeom>
          <a:ln w="38100">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Gerade Verbindung mit Pfeil 32">
            <a:extLst>
              <a:ext uri="{FF2B5EF4-FFF2-40B4-BE49-F238E27FC236}">
                <a16:creationId xmlns:a16="http://schemas.microsoft.com/office/drawing/2014/main" id="{13BC2C0F-3CDF-4361-ABF4-10F30698F487}"/>
              </a:ext>
            </a:extLst>
          </p:cNvPr>
          <p:cNvCxnSpPr>
            <a:cxnSpLocks/>
          </p:cNvCxnSpPr>
          <p:nvPr/>
        </p:nvCxnSpPr>
        <p:spPr>
          <a:xfrm flipV="1">
            <a:off x="8019143" y="3875676"/>
            <a:ext cx="0" cy="826617"/>
          </a:xfrm>
          <a:prstGeom prst="straightConnector1">
            <a:avLst/>
          </a:prstGeom>
          <a:ln>
            <a:solidFill>
              <a:srgbClr val="FF6600"/>
            </a:solidFill>
            <a:tailEnd type="triangle"/>
          </a:ln>
        </p:spPr>
        <p:style>
          <a:lnRef idx="2">
            <a:schemeClr val="accent1"/>
          </a:lnRef>
          <a:fillRef idx="0">
            <a:schemeClr val="accent1"/>
          </a:fillRef>
          <a:effectRef idx="1">
            <a:schemeClr val="accent1"/>
          </a:effectRef>
          <a:fontRef idx="minor">
            <a:schemeClr val="tx1"/>
          </a:fontRef>
        </p:style>
      </p:cxnSp>
      <p:sp>
        <p:nvSpPr>
          <p:cNvPr id="39" name="Rectangle 7">
            <a:extLst>
              <a:ext uri="{FF2B5EF4-FFF2-40B4-BE49-F238E27FC236}">
                <a16:creationId xmlns:a16="http://schemas.microsoft.com/office/drawing/2014/main" id="{763D9595-B402-429B-9E81-021379E62024}"/>
              </a:ext>
            </a:extLst>
          </p:cNvPr>
          <p:cNvSpPr>
            <a:spLocks noChangeArrowheads="1"/>
          </p:cNvSpPr>
          <p:nvPr/>
        </p:nvSpPr>
        <p:spPr bwMode="auto">
          <a:xfrm>
            <a:off x="1467857" y="1150224"/>
            <a:ext cx="3794483" cy="717678"/>
          </a:xfrm>
          <a:prstGeom prst="round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9pPr>
          </a:lstStyle>
          <a:p>
            <a:pPr algn="ctr" defTabSz="682782" eaLnBrk="1" fontAlgn="base" hangingPunct="1">
              <a:lnSpc>
                <a:spcPct val="90000"/>
              </a:lnSpc>
              <a:spcBef>
                <a:spcPct val="50000"/>
              </a:spcBef>
              <a:spcAft>
                <a:spcPct val="0"/>
              </a:spcAft>
              <a:buClr>
                <a:srgbClr val="FF3300"/>
              </a:buClr>
              <a:buSzPct val="100000"/>
              <a:tabLst>
                <a:tab pos="0" algn="l"/>
                <a:tab pos="682782" algn="l"/>
                <a:tab pos="1365565" algn="l"/>
                <a:tab pos="2048347" algn="l"/>
                <a:tab pos="2731130" algn="l"/>
                <a:tab pos="3413912" algn="l"/>
                <a:tab pos="4096695" algn="l"/>
                <a:tab pos="4779477" algn="l"/>
                <a:tab pos="5462260" algn="l"/>
                <a:tab pos="6145042" algn="l"/>
                <a:tab pos="6827825" algn="l"/>
                <a:tab pos="7510607" algn="l"/>
              </a:tabLst>
              <a:defRPr/>
            </a:pPr>
            <a:r>
              <a:rPr lang="de-DE" altLang="de-DE" sz="2091" b="1" dirty="0">
                <a:latin typeface="Arial"/>
              </a:rPr>
              <a:t>Ausbildung</a:t>
            </a:r>
          </a:p>
        </p:txBody>
      </p:sp>
    </p:spTree>
    <p:extLst>
      <p:ext uri="{BB962C8B-B14F-4D97-AF65-F5344CB8AC3E}">
        <p14:creationId xmlns:p14="http://schemas.microsoft.com/office/powerpoint/2010/main" val="39422595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feil nach rechts 14"/>
          <p:cNvSpPr/>
          <p:nvPr/>
        </p:nvSpPr>
        <p:spPr>
          <a:xfrm>
            <a:off x="6398209" y="2222605"/>
            <a:ext cx="761138" cy="376715"/>
          </a:xfrm>
          <a:prstGeom prst="rightArrow">
            <a:avLst/>
          </a:prstGeom>
          <a:solidFill>
            <a:srgbClr val="FFC000"/>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280" tIns="34140" rIns="68280" bIns="34140" numCol="1" spcCol="0" rtlCol="0" fromWordArt="0" anchor="ctr" anchorCtr="0" forceAA="0" compatLnSpc="1">
            <a:prstTxWarp prst="textNoShape">
              <a:avLst/>
            </a:prstTxWarp>
            <a:noAutofit/>
          </a:bodyPr>
          <a:lstStyle/>
          <a:p>
            <a:pPr algn="ctr"/>
            <a:endParaRPr lang="de-DE" sz="1344"/>
          </a:p>
        </p:txBody>
      </p:sp>
      <p:sp>
        <p:nvSpPr>
          <p:cNvPr id="31" name="Rectangle 9"/>
          <p:cNvSpPr>
            <a:spLocks noChangeArrowheads="1"/>
          </p:cNvSpPr>
          <p:nvPr/>
        </p:nvSpPr>
        <p:spPr bwMode="auto">
          <a:xfrm>
            <a:off x="474420" y="1134468"/>
            <a:ext cx="2009512" cy="3461995"/>
          </a:xfrm>
          <a:prstGeom prst="roundRect">
            <a:avLst/>
          </a:prstGeom>
          <a:solidFill>
            <a:schemeClr val="accent6">
              <a:lumMod val="60000"/>
              <a:lumOff val="40000"/>
            </a:schemeClr>
          </a:solidFill>
          <a:ln>
            <a:noFill/>
          </a:ln>
          <a:extLst/>
        </p:spPr>
        <p:style>
          <a:lnRef idx="1">
            <a:schemeClr val="accent1"/>
          </a:lnRef>
          <a:fillRef idx="2">
            <a:schemeClr val="accent1"/>
          </a:fillRef>
          <a:effectRef idx="1">
            <a:schemeClr val="accent1"/>
          </a:effectRef>
          <a:fontRef idx="minor">
            <a:schemeClr val="dk1"/>
          </a:fontRef>
        </p:style>
        <p:txBody>
          <a:bodyPr lIns="67204" tIns="0" rIns="67204" bIns="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9pPr>
          </a:lstStyle>
          <a:p>
            <a:pPr algn="ctr" defTabSz="682782" eaLnBrk="1" fontAlgn="base" hangingPunct="1">
              <a:lnSpc>
                <a:spcPct val="90000"/>
              </a:lnSpc>
              <a:spcBef>
                <a:spcPts val="1307"/>
              </a:spcBef>
              <a:spcAft>
                <a:spcPct val="0"/>
              </a:spcAft>
              <a:buClr>
                <a:srgbClr val="000000"/>
              </a:buClr>
              <a:buSzPct val="100000"/>
              <a:tabLst>
                <a:tab pos="0" algn="l"/>
                <a:tab pos="682782" algn="l"/>
                <a:tab pos="1365565" algn="l"/>
                <a:tab pos="2048347" algn="l"/>
                <a:tab pos="2731130" algn="l"/>
                <a:tab pos="3413912" algn="l"/>
                <a:tab pos="4096695" algn="l"/>
                <a:tab pos="4779477" algn="l"/>
                <a:tab pos="5462260" algn="l"/>
                <a:tab pos="6145042" algn="l"/>
                <a:tab pos="6827825" algn="l"/>
                <a:tab pos="7510607" algn="l"/>
              </a:tabLst>
              <a:defRPr/>
            </a:pPr>
            <a:br>
              <a:rPr lang="de-DE" altLang="de-DE" sz="373" b="1" dirty="0">
                <a:solidFill>
                  <a:srgbClr val="E2001A"/>
                </a:solidFill>
              </a:rPr>
            </a:br>
            <a:endParaRPr lang="de-DE" altLang="de-DE" sz="373" b="1" dirty="0">
              <a:solidFill>
                <a:srgbClr val="E2001A"/>
              </a:solidFill>
            </a:endParaRPr>
          </a:p>
          <a:p>
            <a:pPr algn="ctr" defTabSz="682782" eaLnBrk="1" fontAlgn="base" hangingPunct="1">
              <a:lnSpc>
                <a:spcPct val="90000"/>
              </a:lnSpc>
              <a:spcBef>
                <a:spcPts val="1307"/>
              </a:spcBef>
              <a:spcAft>
                <a:spcPct val="0"/>
              </a:spcAft>
              <a:buClr>
                <a:srgbClr val="000000"/>
              </a:buClr>
              <a:buSzPct val="100000"/>
              <a:tabLst>
                <a:tab pos="0" algn="l"/>
                <a:tab pos="682782" algn="l"/>
                <a:tab pos="1365565" algn="l"/>
                <a:tab pos="2048347" algn="l"/>
                <a:tab pos="2731130" algn="l"/>
                <a:tab pos="3413912" algn="l"/>
                <a:tab pos="4096695" algn="l"/>
                <a:tab pos="4779477" algn="l"/>
                <a:tab pos="5462260" algn="l"/>
                <a:tab pos="6145042" algn="l"/>
                <a:tab pos="6827825" algn="l"/>
                <a:tab pos="7510607" algn="l"/>
              </a:tabLst>
              <a:defRPr/>
            </a:pPr>
            <a:endParaRPr lang="de-DE" altLang="de-DE" sz="373" b="1" dirty="0">
              <a:solidFill>
                <a:srgbClr val="E2001A"/>
              </a:solidFill>
            </a:endParaRPr>
          </a:p>
          <a:p>
            <a:pPr algn="ctr" defTabSz="682782" eaLnBrk="1" fontAlgn="base" hangingPunct="1">
              <a:lnSpc>
                <a:spcPct val="90000"/>
              </a:lnSpc>
              <a:spcBef>
                <a:spcPts val="1307"/>
              </a:spcBef>
              <a:spcAft>
                <a:spcPct val="0"/>
              </a:spcAft>
              <a:buClr>
                <a:srgbClr val="000000"/>
              </a:buClr>
              <a:buSzPct val="100000"/>
              <a:tabLst>
                <a:tab pos="0" algn="l"/>
                <a:tab pos="682782" algn="l"/>
                <a:tab pos="1365565" algn="l"/>
                <a:tab pos="2048347" algn="l"/>
                <a:tab pos="2731130" algn="l"/>
                <a:tab pos="3413912" algn="l"/>
                <a:tab pos="4096695" algn="l"/>
                <a:tab pos="4779477" algn="l"/>
                <a:tab pos="5462260" algn="l"/>
                <a:tab pos="6145042" algn="l"/>
                <a:tab pos="6827825" algn="l"/>
                <a:tab pos="7510607" algn="l"/>
              </a:tabLst>
              <a:defRPr/>
            </a:pPr>
            <a:endParaRPr lang="de-DE" altLang="de-DE" sz="373" b="1" dirty="0">
              <a:solidFill>
                <a:srgbClr val="E2001A"/>
              </a:solidFill>
            </a:endParaRPr>
          </a:p>
          <a:p>
            <a:pPr algn="ctr" defTabSz="682782" eaLnBrk="1" fontAlgn="base" hangingPunct="1">
              <a:lnSpc>
                <a:spcPct val="90000"/>
              </a:lnSpc>
              <a:spcBef>
                <a:spcPts val="1307"/>
              </a:spcBef>
              <a:spcAft>
                <a:spcPct val="0"/>
              </a:spcAft>
              <a:buClr>
                <a:srgbClr val="000000"/>
              </a:buClr>
              <a:buSzPct val="100000"/>
              <a:tabLst>
                <a:tab pos="0" algn="l"/>
                <a:tab pos="682782" algn="l"/>
                <a:tab pos="1365565" algn="l"/>
                <a:tab pos="2048347" algn="l"/>
                <a:tab pos="2731130" algn="l"/>
                <a:tab pos="3413912" algn="l"/>
                <a:tab pos="4096695" algn="l"/>
                <a:tab pos="4779477" algn="l"/>
                <a:tab pos="5462260" algn="l"/>
                <a:tab pos="6145042" algn="l"/>
                <a:tab pos="6827825" algn="l"/>
                <a:tab pos="7510607" algn="l"/>
              </a:tabLst>
              <a:defRPr/>
            </a:pPr>
            <a:endParaRPr lang="de-DE" altLang="de-DE" sz="373" b="1" dirty="0">
              <a:solidFill>
                <a:srgbClr val="E2001A"/>
              </a:solidFill>
            </a:endParaRPr>
          </a:p>
          <a:p>
            <a:pPr algn="ctr" defTabSz="682782" eaLnBrk="1" fontAlgn="base" hangingPunct="1">
              <a:lnSpc>
                <a:spcPct val="90000"/>
              </a:lnSpc>
              <a:spcBef>
                <a:spcPts val="1307"/>
              </a:spcBef>
              <a:spcAft>
                <a:spcPct val="0"/>
              </a:spcAft>
              <a:buClr>
                <a:srgbClr val="000000"/>
              </a:buClr>
              <a:buSzPct val="100000"/>
              <a:tabLst>
                <a:tab pos="0" algn="l"/>
                <a:tab pos="682782" algn="l"/>
                <a:tab pos="1365565" algn="l"/>
                <a:tab pos="2048347" algn="l"/>
                <a:tab pos="2731130" algn="l"/>
                <a:tab pos="3413912" algn="l"/>
                <a:tab pos="4096695" algn="l"/>
                <a:tab pos="4779477" algn="l"/>
                <a:tab pos="5462260" algn="l"/>
                <a:tab pos="6145042" algn="l"/>
                <a:tab pos="6827825" algn="l"/>
                <a:tab pos="7510607" algn="l"/>
              </a:tabLst>
              <a:defRPr/>
            </a:pPr>
            <a:endParaRPr lang="de-DE" altLang="de-DE" sz="2091" b="1" dirty="0">
              <a:solidFill>
                <a:schemeClr val="tx1"/>
              </a:solidFill>
            </a:endParaRPr>
          </a:p>
          <a:p>
            <a:pPr algn="ctr" defTabSz="682782" eaLnBrk="1" fontAlgn="base" hangingPunct="1">
              <a:lnSpc>
                <a:spcPct val="90000"/>
              </a:lnSpc>
              <a:spcBef>
                <a:spcPts val="1307"/>
              </a:spcBef>
              <a:spcAft>
                <a:spcPct val="0"/>
              </a:spcAft>
              <a:buClr>
                <a:srgbClr val="000000"/>
              </a:buClr>
              <a:buSzPct val="100000"/>
              <a:tabLst>
                <a:tab pos="0" algn="l"/>
                <a:tab pos="682782" algn="l"/>
                <a:tab pos="1365565" algn="l"/>
                <a:tab pos="2048347" algn="l"/>
                <a:tab pos="2731130" algn="l"/>
                <a:tab pos="3413912" algn="l"/>
                <a:tab pos="4096695" algn="l"/>
                <a:tab pos="4779477" algn="l"/>
                <a:tab pos="5462260" algn="l"/>
                <a:tab pos="6145042" algn="l"/>
                <a:tab pos="6827825" algn="l"/>
                <a:tab pos="7510607" algn="l"/>
              </a:tabLst>
              <a:defRPr/>
            </a:pPr>
            <a:r>
              <a:rPr lang="de-DE" altLang="de-DE" sz="2091" b="1" dirty="0">
                <a:solidFill>
                  <a:srgbClr val="FF0000"/>
                </a:solidFill>
              </a:rPr>
              <a:t>Hauptschul-abschluss</a:t>
            </a:r>
          </a:p>
          <a:p>
            <a:pPr algn="ctr" defTabSz="682782" eaLnBrk="1" fontAlgn="base" hangingPunct="1">
              <a:lnSpc>
                <a:spcPct val="90000"/>
              </a:lnSpc>
              <a:spcBef>
                <a:spcPts val="1307"/>
              </a:spcBef>
              <a:spcAft>
                <a:spcPct val="0"/>
              </a:spcAft>
              <a:buClr>
                <a:srgbClr val="000000"/>
              </a:buClr>
              <a:buSzPct val="100000"/>
              <a:tabLst>
                <a:tab pos="0" algn="l"/>
                <a:tab pos="682782" algn="l"/>
                <a:tab pos="1365565" algn="l"/>
                <a:tab pos="2048347" algn="l"/>
                <a:tab pos="2731130" algn="l"/>
                <a:tab pos="3413912" algn="l"/>
                <a:tab pos="4096695" algn="l"/>
                <a:tab pos="4779477" algn="l"/>
                <a:tab pos="5462260" algn="l"/>
                <a:tab pos="6145042" algn="l"/>
                <a:tab pos="6827825" algn="l"/>
                <a:tab pos="7510607" algn="l"/>
              </a:tabLst>
              <a:defRPr/>
            </a:pPr>
            <a:endParaRPr lang="de-DE" altLang="de-DE" sz="2091" b="1" dirty="0">
              <a:solidFill>
                <a:schemeClr val="tx1"/>
              </a:solidFill>
            </a:endParaRPr>
          </a:p>
          <a:p>
            <a:pPr algn="ctr" defTabSz="682782" eaLnBrk="1" fontAlgn="base" hangingPunct="1">
              <a:lnSpc>
                <a:spcPct val="90000"/>
              </a:lnSpc>
              <a:spcBef>
                <a:spcPts val="1307"/>
              </a:spcBef>
              <a:spcAft>
                <a:spcPct val="0"/>
              </a:spcAft>
              <a:buClr>
                <a:srgbClr val="000000"/>
              </a:buClr>
              <a:buSzPct val="100000"/>
              <a:tabLst>
                <a:tab pos="0" algn="l"/>
                <a:tab pos="682782" algn="l"/>
                <a:tab pos="1365565" algn="l"/>
                <a:tab pos="2048347" algn="l"/>
                <a:tab pos="2731130" algn="l"/>
                <a:tab pos="3413912" algn="l"/>
                <a:tab pos="4096695" algn="l"/>
                <a:tab pos="4779477" algn="l"/>
                <a:tab pos="5462260" algn="l"/>
                <a:tab pos="6145042" algn="l"/>
                <a:tab pos="6827825" algn="l"/>
                <a:tab pos="7510607" algn="l"/>
              </a:tabLst>
              <a:defRPr/>
            </a:pPr>
            <a:endParaRPr lang="de-DE" altLang="de-DE" sz="2091" b="1" dirty="0">
              <a:solidFill>
                <a:schemeClr val="tx1"/>
              </a:solidFill>
            </a:endParaRPr>
          </a:p>
          <a:p>
            <a:pPr algn="ctr" defTabSz="682782" eaLnBrk="1" fontAlgn="base" hangingPunct="1">
              <a:lnSpc>
                <a:spcPct val="90000"/>
              </a:lnSpc>
              <a:spcBef>
                <a:spcPts val="1307"/>
              </a:spcBef>
              <a:spcAft>
                <a:spcPct val="0"/>
              </a:spcAft>
              <a:buClr>
                <a:srgbClr val="000000"/>
              </a:buClr>
              <a:buSzPct val="100000"/>
              <a:tabLst>
                <a:tab pos="0" algn="l"/>
                <a:tab pos="682782" algn="l"/>
                <a:tab pos="1365565" algn="l"/>
                <a:tab pos="2048347" algn="l"/>
                <a:tab pos="2731130" algn="l"/>
                <a:tab pos="3413912" algn="l"/>
                <a:tab pos="4096695" algn="l"/>
                <a:tab pos="4779477" algn="l"/>
                <a:tab pos="5462260" algn="l"/>
                <a:tab pos="6145042" algn="l"/>
                <a:tab pos="6827825" algn="l"/>
                <a:tab pos="7510607" algn="l"/>
              </a:tabLst>
              <a:defRPr/>
            </a:pPr>
            <a:endParaRPr lang="de-DE" altLang="de-DE" sz="2091" b="1" dirty="0">
              <a:solidFill>
                <a:schemeClr val="tx1"/>
              </a:solidFill>
            </a:endParaRPr>
          </a:p>
        </p:txBody>
      </p:sp>
      <p:sp>
        <p:nvSpPr>
          <p:cNvPr id="2" name="Titel 1"/>
          <p:cNvSpPr>
            <a:spLocks noGrp="1"/>
          </p:cNvSpPr>
          <p:nvPr>
            <p:ph type="title"/>
          </p:nvPr>
        </p:nvSpPr>
        <p:spPr>
          <a:xfrm>
            <a:off x="508000" y="211857"/>
            <a:ext cx="8447314" cy="717678"/>
          </a:xfrm>
        </p:spPr>
        <p:txBody>
          <a:bodyPr>
            <a:normAutofit fontScale="90000"/>
          </a:bodyPr>
          <a:lstStyle/>
          <a:p>
            <a:r>
              <a:rPr lang="de-DE" sz="2688" dirty="0">
                <a:solidFill>
                  <a:schemeClr val="tx1"/>
                </a:solidFill>
              </a:rPr>
              <a:t>Wege zum mittleren Bildungsabschluss (MB) nach dem Hauptschulabschluss</a:t>
            </a:r>
          </a:p>
        </p:txBody>
      </p:sp>
      <p:cxnSp>
        <p:nvCxnSpPr>
          <p:cNvPr id="16" name="AutoShape 14"/>
          <p:cNvCxnSpPr>
            <a:cxnSpLocks noChangeShapeType="1"/>
          </p:cNvCxnSpPr>
          <p:nvPr/>
        </p:nvCxnSpPr>
        <p:spPr bwMode="auto">
          <a:xfrm flipV="1">
            <a:off x="5688066" y="2569973"/>
            <a:ext cx="450456" cy="904469"/>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sp>
        <p:nvSpPr>
          <p:cNvPr id="4" name="Pfeil nach rechts 3"/>
          <p:cNvSpPr/>
          <p:nvPr/>
        </p:nvSpPr>
        <p:spPr>
          <a:xfrm>
            <a:off x="2693153" y="1371739"/>
            <a:ext cx="1289707" cy="376715"/>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280" tIns="34140" rIns="68280" bIns="34140" numCol="1" spcCol="0" rtlCol="0" fromWordArt="0" anchor="ctr" anchorCtr="0" forceAA="0" compatLnSpc="1">
            <a:prstTxWarp prst="textNoShape">
              <a:avLst/>
            </a:prstTxWarp>
            <a:noAutofit/>
          </a:bodyPr>
          <a:lstStyle/>
          <a:p>
            <a:pPr algn="ctr"/>
            <a:endParaRPr lang="de-DE" sz="1344"/>
          </a:p>
        </p:txBody>
      </p:sp>
      <p:sp>
        <p:nvSpPr>
          <p:cNvPr id="22" name="Pfeil nach rechts 21"/>
          <p:cNvSpPr/>
          <p:nvPr/>
        </p:nvSpPr>
        <p:spPr>
          <a:xfrm>
            <a:off x="2699680" y="3831185"/>
            <a:ext cx="1289707" cy="376715"/>
          </a:xfrm>
          <a:prstGeom prst="rightArrow">
            <a:avLst/>
          </a:prstGeom>
          <a:solidFill>
            <a:srgbClr val="FFC000"/>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280" tIns="34140" rIns="68280" bIns="34140" numCol="1" spcCol="0" rtlCol="0" fromWordArt="0" anchor="ctr" anchorCtr="0" forceAA="0" compatLnSpc="1">
            <a:prstTxWarp prst="textNoShape">
              <a:avLst/>
            </a:prstTxWarp>
            <a:noAutofit/>
          </a:bodyPr>
          <a:lstStyle/>
          <a:p>
            <a:pPr algn="ctr"/>
            <a:endParaRPr lang="de-DE" sz="1344"/>
          </a:p>
        </p:txBody>
      </p:sp>
      <p:sp>
        <p:nvSpPr>
          <p:cNvPr id="23" name="Rectangle 7"/>
          <p:cNvSpPr>
            <a:spLocks noChangeArrowheads="1"/>
          </p:cNvSpPr>
          <p:nvPr/>
        </p:nvSpPr>
        <p:spPr bwMode="auto">
          <a:xfrm>
            <a:off x="4205136" y="3695553"/>
            <a:ext cx="3052008" cy="770644"/>
          </a:xfrm>
          <a:prstGeom prst="roundRect">
            <a:avLst/>
          </a:prstGeom>
          <a:solidFill>
            <a:srgbClr val="FFC000"/>
          </a:solidFill>
          <a:ln>
            <a:noFill/>
            <a:headEnd/>
            <a:tailEnd/>
          </a:ln>
        </p:spPr>
        <p:style>
          <a:lnRef idx="1">
            <a:schemeClr val="accent1"/>
          </a:lnRef>
          <a:fillRef idx="2">
            <a:schemeClr val="accent1"/>
          </a:fillRef>
          <a:effectRef idx="1">
            <a:schemeClr val="accent1"/>
          </a:effectRef>
          <a:fontRef idx="minor">
            <a:schemeClr val="dk1"/>
          </a:fontRef>
        </p:style>
        <p:txBody>
          <a:bodyPr wrap="none" lIns="0" tIns="0" rIns="0" bIns="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9pPr>
          </a:lstStyle>
          <a:p>
            <a:pPr algn="ctr" defTabSz="682782" eaLnBrk="1" fontAlgn="base" hangingPunct="1">
              <a:lnSpc>
                <a:spcPct val="90000"/>
              </a:lnSpc>
              <a:spcBef>
                <a:spcPct val="50000"/>
              </a:spcBef>
              <a:spcAft>
                <a:spcPct val="0"/>
              </a:spcAft>
              <a:buClr>
                <a:srgbClr val="FF3300"/>
              </a:buClr>
              <a:buSzPct val="100000"/>
              <a:tabLst>
                <a:tab pos="0" algn="l"/>
                <a:tab pos="682782" algn="l"/>
                <a:tab pos="1365565" algn="l"/>
                <a:tab pos="2048347" algn="l"/>
                <a:tab pos="2731130" algn="l"/>
                <a:tab pos="3413912" algn="l"/>
                <a:tab pos="4096695" algn="l"/>
                <a:tab pos="4779477" algn="l"/>
                <a:tab pos="5462260" algn="l"/>
                <a:tab pos="6145042" algn="l"/>
                <a:tab pos="6827825" algn="l"/>
                <a:tab pos="7510607" algn="l"/>
              </a:tabLst>
              <a:defRPr/>
            </a:pPr>
            <a:r>
              <a:rPr lang="de-DE" altLang="de-DE" sz="2091" b="1" dirty="0">
                <a:solidFill>
                  <a:schemeClr val="tx1"/>
                </a:solidFill>
                <a:latin typeface="Arial"/>
              </a:rPr>
              <a:t>Zweijährige </a:t>
            </a:r>
            <a:br>
              <a:rPr lang="de-DE" altLang="de-DE" sz="2091" b="1" dirty="0">
                <a:solidFill>
                  <a:schemeClr val="tx1"/>
                </a:solidFill>
                <a:latin typeface="Arial"/>
              </a:rPr>
            </a:br>
            <a:r>
              <a:rPr lang="de-DE" altLang="de-DE" sz="2091" b="1" dirty="0">
                <a:solidFill>
                  <a:schemeClr val="tx1"/>
                </a:solidFill>
                <a:latin typeface="Arial"/>
              </a:rPr>
              <a:t>Berufsfachschule</a:t>
            </a:r>
            <a:endParaRPr lang="de-DE" altLang="de-DE" sz="821" b="1" dirty="0">
              <a:solidFill>
                <a:schemeClr val="tx1"/>
              </a:solidFill>
            </a:endParaRPr>
          </a:p>
        </p:txBody>
      </p:sp>
      <p:sp>
        <p:nvSpPr>
          <p:cNvPr id="10" name="Pfeil nach rechts 9"/>
          <p:cNvSpPr/>
          <p:nvPr/>
        </p:nvSpPr>
        <p:spPr>
          <a:xfrm>
            <a:off x="2693154" y="2695641"/>
            <a:ext cx="1289707" cy="376715"/>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280" tIns="34140" rIns="68280" bIns="34140" numCol="1" spcCol="0" rtlCol="0" fromWordArt="0" anchor="ctr" anchorCtr="0" forceAA="0" compatLnSpc="1">
            <a:prstTxWarp prst="textNoShape">
              <a:avLst/>
            </a:prstTxWarp>
            <a:noAutofit/>
          </a:bodyPr>
          <a:lstStyle/>
          <a:p>
            <a:pPr algn="ctr"/>
            <a:endParaRPr lang="de-DE" sz="1344"/>
          </a:p>
        </p:txBody>
      </p:sp>
      <p:sp>
        <p:nvSpPr>
          <p:cNvPr id="12" name="Rectangle 7"/>
          <p:cNvSpPr>
            <a:spLocks noChangeArrowheads="1"/>
          </p:cNvSpPr>
          <p:nvPr/>
        </p:nvSpPr>
        <p:spPr bwMode="auto">
          <a:xfrm>
            <a:off x="4205135" y="1162125"/>
            <a:ext cx="3794483" cy="717678"/>
          </a:xfrm>
          <a:prstGeom prst="round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9pPr>
          </a:lstStyle>
          <a:p>
            <a:pPr algn="ctr" defTabSz="682782" eaLnBrk="1" fontAlgn="base" hangingPunct="1">
              <a:lnSpc>
                <a:spcPct val="90000"/>
              </a:lnSpc>
              <a:spcBef>
                <a:spcPct val="50000"/>
              </a:spcBef>
              <a:spcAft>
                <a:spcPct val="0"/>
              </a:spcAft>
              <a:buClr>
                <a:srgbClr val="FF3300"/>
              </a:buClr>
              <a:buSzPct val="100000"/>
              <a:tabLst>
                <a:tab pos="0" algn="l"/>
                <a:tab pos="682782" algn="l"/>
                <a:tab pos="1365565" algn="l"/>
                <a:tab pos="2048347" algn="l"/>
                <a:tab pos="2731130" algn="l"/>
                <a:tab pos="3413912" algn="l"/>
                <a:tab pos="4096695" algn="l"/>
                <a:tab pos="4779477" algn="l"/>
                <a:tab pos="5462260" algn="l"/>
                <a:tab pos="6145042" algn="l"/>
                <a:tab pos="6827825" algn="l"/>
                <a:tab pos="7510607" algn="l"/>
              </a:tabLst>
              <a:defRPr/>
            </a:pPr>
            <a:r>
              <a:rPr lang="de-DE" altLang="de-DE" sz="2091" b="1" dirty="0">
                <a:latin typeface="Arial"/>
              </a:rPr>
              <a:t>3-jährige Ausbildung</a:t>
            </a:r>
          </a:p>
        </p:txBody>
      </p:sp>
      <p:sp>
        <p:nvSpPr>
          <p:cNvPr id="13" name="Rectangle 7"/>
          <p:cNvSpPr>
            <a:spLocks noChangeArrowheads="1"/>
          </p:cNvSpPr>
          <p:nvPr/>
        </p:nvSpPr>
        <p:spPr bwMode="auto">
          <a:xfrm>
            <a:off x="7540170" y="1016156"/>
            <a:ext cx="1426139" cy="812643"/>
          </a:xfrm>
          <a:prstGeom prst="roundRect">
            <a:avLst/>
          </a:prstGeom>
          <a:solidFill>
            <a:srgbClr val="FFC000"/>
          </a:solidFill>
          <a:ln w="76200">
            <a:noFill/>
            <a:headEnd/>
            <a:tailEnd/>
          </a:ln>
        </p:spPr>
        <p:style>
          <a:lnRef idx="1">
            <a:schemeClr val="accent1"/>
          </a:lnRef>
          <a:fillRef idx="2">
            <a:schemeClr val="accent1"/>
          </a:fillRef>
          <a:effectRef idx="1">
            <a:schemeClr val="accent1"/>
          </a:effectRef>
          <a:fontRef idx="minor">
            <a:schemeClr val="dk1"/>
          </a:fontRef>
        </p:style>
        <p:txBody>
          <a:bodyPr wrap="none" lIns="0" tIns="0" rIns="0" bIns="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9pPr>
          </a:lstStyle>
          <a:p>
            <a:pPr eaLnBrk="1" hangingPunct="1">
              <a:buClr>
                <a:srgbClr val="FF3300"/>
              </a:buClr>
              <a:buSzPct val="100000"/>
            </a:pPr>
            <a:r>
              <a:rPr lang="de-DE" sz="1000" dirty="0">
                <a:solidFill>
                  <a:schemeClr val="tx1"/>
                </a:solidFill>
              </a:rPr>
              <a:t>Zeugnis HSA</a:t>
            </a:r>
          </a:p>
          <a:p>
            <a:pPr eaLnBrk="1" hangingPunct="1">
              <a:buClr>
                <a:srgbClr val="FF3300"/>
              </a:buClr>
              <a:buSzPct val="100000"/>
            </a:pPr>
            <a:r>
              <a:rPr lang="de-DE" sz="1000" dirty="0">
                <a:solidFill>
                  <a:schemeClr val="tx1"/>
                </a:solidFill>
              </a:rPr>
              <a:t> + Berufsschulzeugnis</a:t>
            </a:r>
          </a:p>
          <a:p>
            <a:pPr eaLnBrk="1" hangingPunct="1">
              <a:buClr>
                <a:srgbClr val="FF3300"/>
              </a:buClr>
              <a:buSzPct val="100000"/>
            </a:pPr>
            <a:r>
              <a:rPr lang="de-DE" sz="1000" dirty="0">
                <a:solidFill>
                  <a:schemeClr val="tx1"/>
                </a:solidFill>
              </a:rPr>
              <a:t> + Kammerprüfung </a:t>
            </a:r>
          </a:p>
          <a:p>
            <a:pPr eaLnBrk="1" hangingPunct="1">
              <a:buClr>
                <a:srgbClr val="FF3300"/>
              </a:buClr>
              <a:buSzPct val="100000"/>
            </a:pPr>
            <a:r>
              <a:rPr lang="de-DE" sz="1000" dirty="0">
                <a:solidFill>
                  <a:schemeClr val="tx1"/>
                </a:solidFill>
              </a:rPr>
              <a:t>= Note 2,5  -&gt;  MB</a:t>
            </a:r>
            <a:endParaRPr lang="de-DE" altLang="de-DE" sz="1000" b="1" dirty="0"/>
          </a:p>
        </p:txBody>
      </p:sp>
      <p:sp>
        <p:nvSpPr>
          <p:cNvPr id="14" name="Rectangle 7"/>
          <p:cNvSpPr>
            <a:spLocks noChangeArrowheads="1"/>
          </p:cNvSpPr>
          <p:nvPr/>
        </p:nvSpPr>
        <p:spPr bwMode="auto">
          <a:xfrm>
            <a:off x="7245909" y="2100974"/>
            <a:ext cx="1709405" cy="594668"/>
          </a:xfrm>
          <a:prstGeom prst="roundRect">
            <a:avLst/>
          </a:prstGeom>
          <a:solidFill>
            <a:srgbClr val="FFC000"/>
          </a:solidFill>
          <a:ln>
            <a:noFill/>
            <a:headEnd/>
            <a:tailEnd/>
          </a:ln>
        </p:spPr>
        <p:style>
          <a:lnRef idx="1">
            <a:schemeClr val="accent1"/>
          </a:lnRef>
          <a:fillRef idx="2">
            <a:schemeClr val="accent1"/>
          </a:fillRef>
          <a:effectRef idx="1">
            <a:schemeClr val="accent1"/>
          </a:effectRef>
          <a:fontRef idx="minor">
            <a:schemeClr val="dk1"/>
          </a:fontRef>
        </p:style>
        <p:txBody>
          <a:bodyPr wrap="none" lIns="0" tIns="0" rIns="0" bIns="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9pPr>
          </a:lstStyle>
          <a:p>
            <a:pPr lvl="0" algn="ctr" eaLnBrk="1" hangingPunct="1">
              <a:buClr>
                <a:srgbClr val="FF3300"/>
              </a:buClr>
              <a:buSzPct val="100000"/>
              <a:defRPr/>
            </a:pPr>
            <a:r>
              <a:rPr lang="de-DE" altLang="de-DE" sz="1000" dirty="0">
                <a:solidFill>
                  <a:schemeClr val="tx1"/>
                </a:solidFill>
                <a:latin typeface="Arial"/>
              </a:rPr>
              <a:t>Ein Jahr Vollzeitschule </a:t>
            </a:r>
          </a:p>
          <a:p>
            <a:pPr lvl="0" algn="ctr" eaLnBrk="1" hangingPunct="1">
              <a:buClr>
                <a:srgbClr val="FF3300"/>
              </a:buClr>
              <a:buSzPct val="100000"/>
              <a:defRPr/>
            </a:pPr>
            <a:r>
              <a:rPr lang="de-DE" altLang="de-DE" sz="1000" dirty="0">
                <a:solidFill>
                  <a:schemeClr val="tx1"/>
                </a:solidFill>
                <a:latin typeface="Arial"/>
              </a:rPr>
              <a:t>an der Berufsaufbauschule</a:t>
            </a:r>
          </a:p>
          <a:p>
            <a:pPr lvl="0" algn="ctr" eaLnBrk="1" hangingPunct="1">
              <a:buClr>
                <a:srgbClr val="FF3300"/>
              </a:buClr>
              <a:buSzPct val="100000"/>
              <a:defRPr/>
            </a:pPr>
            <a:r>
              <a:rPr lang="de-DE" altLang="de-DE" sz="1000" dirty="0">
                <a:solidFill>
                  <a:schemeClr val="tx1"/>
                </a:solidFill>
                <a:latin typeface="Arial"/>
              </a:rPr>
              <a:t> (BAS) zum Erwerb des MB</a:t>
            </a:r>
            <a:endParaRPr lang="de-DE" altLang="de-DE" sz="1045" b="1" dirty="0"/>
          </a:p>
        </p:txBody>
      </p:sp>
      <p:sp>
        <p:nvSpPr>
          <p:cNvPr id="20" name="Pfeil nach rechts 14">
            <a:extLst>
              <a:ext uri="{FF2B5EF4-FFF2-40B4-BE49-F238E27FC236}">
                <a16:creationId xmlns:a16="http://schemas.microsoft.com/office/drawing/2014/main" id="{4438E3CB-7594-4023-936D-C1BAB09EC7CB}"/>
              </a:ext>
            </a:extLst>
          </p:cNvPr>
          <p:cNvSpPr/>
          <p:nvPr/>
        </p:nvSpPr>
        <p:spPr>
          <a:xfrm>
            <a:off x="6398209" y="2818882"/>
            <a:ext cx="761138" cy="376715"/>
          </a:xfrm>
          <a:prstGeom prst="rightArrow">
            <a:avLst/>
          </a:prstGeom>
          <a:solidFill>
            <a:srgbClr val="FFC000"/>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280" tIns="34140" rIns="68280" bIns="34140" numCol="1" spcCol="0" rtlCol="0" fromWordArt="0" anchor="ctr" anchorCtr="0" forceAA="0" compatLnSpc="1">
            <a:prstTxWarp prst="textNoShape">
              <a:avLst/>
            </a:prstTxWarp>
            <a:noAutofit/>
          </a:bodyPr>
          <a:lstStyle/>
          <a:p>
            <a:pPr algn="ctr"/>
            <a:endParaRPr lang="de-DE" sz="1344"/>
          </a:p>
        </p:txBody>
      </p:sp>
      <p:sp>
        <p:nvSpPr>
          <p:cNvPr id="21" name="Rectangle 7">
            <a:extLst>
              <a:ext uri="{FF2B5EF4-FFF2-40B4-BE49-F238E27FC236}">
                <a16:creationId xmlns:a16="http://schemas.microsoft.com/office/drawing/2014/main" id="{FFA7A263-520A-4FCE-BB8C-215106F39C7E}"/>
              </a:ext>
            </a:extLst>
          </p:cNvPr>
          <p:cNvSpPr>
            <a:spLocks noChangeArrowheads="1"/>
          </p:cNvSpPr>
          <p:nvPr/>
        </p:nvSpPr>
        <p:spPr bwMode="auto">
          <a:xfrm>
            <a:off x="7257144" y="2824128"/>
            <a:ext cx="1709405" cy="594668"/>
          </a:xfrm>
          <a:prstGeom prst="roundRect">
            <a:avLst/>
          </a:prstGeom>
          <a:solidFill>
            <a:srgbClr val="FFC000"/>
          </a:solidFill>
          <a:ln>
            <a:noFill/>
            <a:headEnd/>
            <a:tailEnd/>
          </a:ln>
        </p:spPr>
        <p:style>
          <a:lnRef idx="1">
            <a:schemeClr val="accent1"/>
          </a:lnRef>
          <a:fillRef idx="2">
            <a:schemeClr val="accent1"/>
          </a:fillRef>
          <a:effectRef idx="1">
            <a:schemeClr val="accent1"/>
          </a:effectRef>
          <a:fontRef idx="minor">
            <a:schemeClr val="dk1"/>
          </a:fontRef>
        </p:style>
        <p:txBody>
          <a:bodyPr wrap="none" lIns="0" tIns="0" rIns="0" bIns="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9pPr>
          </a:lstStyle>
          <a:p>
            <a:pPr lvl="0" algn="ctr" eaLnBrk="1" hangingPunct="1">
              <a:buClr>
                <a:srgbClr val="FF3300"/>
              </a:buClr>
              <a:buSzPct val="100000"/>
              <a:defRPr/>
            </a:pPr>
            <a:r>
              <a:rPr lang="de-DE" altLang="de-DE" sz="1000" dirty="0">
                <a:solidFill>
                  <a:schemeClr val="tx1"/>
                </a:solidFill>
                <a:latin typeface="Arial"/>
              </a:rPr>
              <a:t>Besuch der </a:t>
            </a:r>
          </a:p>
          <a:p>
            <a:pPr lvl="0" algn="ctr" eaLnBrk="1" hangingPunct="1">
              <a:buClr>
                <a:srgbClr val="FF3300"/>
              </a:buClr>
              <a:buSzPct val="100000"/>
              <a:defRPr/>
            </a:pPr>
            <a:r>
              <a:rPr lang="de-DE" altLang="de-DE" sz="1000" dirty="0">
                <a:solidFill>
                  <a:schemeClr val="tx1"/>
                </a:solidFill>
                <a:latin typeface="Arial"/>
              </a:rPr>
              <a:t>Abendrealschule </a:t>
            </a:r>
            <a:br>
              <a:rPr lang="de-DE" altLang="de-DE" sz="1000" dirty="0">
                <a:solidFill>
                  <a:schemeClr val="tx1"/>
                </a:solidFill>
                <a:latin typeface="Arial"/>
              </a:rPr>
            </a:br>
            <a:r>
              <a:rPr lang="de-DE" altLang="de-DE" sz="1000" dirty="0">
                <a:solidFill>
                  <a:schemeClr val="tx1"/>
                </a:solidFill>
                <a:latin typeface="Arial"/>
              </a:rPr>
              <a:t>zum Erwerb des MB</a:t>
            </a:r>
            <a:endParaRPr lang="de-DE" altLang="de-DE" sz="1045" b="1" dirty="0"/>
          </a:p>
        </p:txBody>
      </p:sp>
      <p:sp>
        <p:nvSpPr>
          <p:cNvPr id="24" name="Rectangle 7">
            <a:extLst>
              <a:ext uri="{FF2B5EF4-FFF2-40B4-BE49-F238E27FC236}">
                <a16:creationId xmlns:a16="http://schemas.microsoft.com/office/drawing/2014/main" id="{7130C09B-E278-40D6-ADB7-1EB27EB46950}"/>
              </a:ext>
            </a:extLst>
          </p:cNvPr>
          <p:cNvSpPr>
            <a:spLocks noChangeArrowheads="1"/>
          </p:cNvSpPr>
          <p:nvPr/>
        </p:nvSpPr>
        <p:spPr bwMode="auto">
          <a:xfrm>
            <a:off x="4155987" y="2473492"/>
            <a:ext cx="2155660" cy="717678"/>
          </a:xfrm>
          <a:prstGeom prst="round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9pPr>
          </a:lstStyle>
          <a:p>
            <a:pPr algn="ctr" defTabSz="682782" eaLnBrk="1" fontAlgn="base" hangingPunct="1">
              <a:lnSpc>
                <a:spcPct val="90000"/>
              </a:lnSpc>
              <a:spcBef>
                <a:spcPct val="50000"/>
              </a:spcBef>
              <a:spcAft>
                <a:spcPct val="0"/>
              </a:spcAft>
              <a:buClr>
                <a:srgbClr val="FF3300"/>
              </a:buClr>
              <a:buSzPct val="100000"/>
              <a:tabLst>
                <a:tab pos="0" algn="l"/>
                <a:tab pos="682782" algn="l"/>
                <a:tab pos="1365565" algn="l"/>
                <a:tab pos="2048347" algn="l"/>
                <a:tab pos="2731130" algn="l"/>
                <a:tab pos="3413912" algn="l"/>
                <a:tab pos="4096695" algn="l"/>
                <a:tab pos="4779477" algn="l"/>
                <a:tab pos="5462260" algn="l"/>
                <a:tab pos="6145042" algn="l"/>
                <a:tab pos="6827825" algn="l"/>
                <a:tab pos="7510607" algn="l"/>
              </a:tabLst>
              <a:defRPr/>
            </a:pPr>
            <a:r>
              <a:rPr lang="de-DE" altLang="de-DE" sz="2091" b="1" dirty="0">
                <a:latin typeface="Arial"/>
              </a:rPr>
              <a:t>Ausbildung</a:t>
            </a:r>
          </a:p>
        </p:txBody>
      </p:sp>
      <p:sp>
        <p:nvSpPr>
          <p:cNvPr id="17" name="Fußzeilenplatzhalter 15">
            <a:extLst>
              <a:ext uri="{FF2B5EF4-FFF2-40B4-BE49-F238E27FC236}">
                <a16:creationId xmlns:a16="http://schemas.microsoft.com/office/drawing/2014/main" id="{8DB52DB2-38E6-4376-BA4A-77AE0A3378F8}"/>
              </a:ext>
            </a:extLst>
          </p:cNvPr>
          <p:cNvSpPr txBox="1">
            <a:spLocks/>
          </p:cNvSpPr>
          <p:nvPr/>
        </p:nvSpPr>
        <p:spPr>
          <a:xfrm>
            <a:off x="2725118" y="4942518"/>
            <a:ext cx="5629521" cy="188259"/>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Agentur für Arbeit Ludwigsburg - Berufsberatung - Susanne Steinhart</a:t>
            </a:r>
          </a:p>
        </p:txBody>
      </p:sp>
    </p:spTree>
    <p:extLst>
      <p:ext uri="{BB962C8B-B14F-4D97-AF65-F5344CB8AC3E}">
        <p14:creationId xmlns:p14="http://schemas.microsoft.com/office/powerpoint/2010/main" val="397266063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6491680" y="1334907"/>
            <a:ext cx="914831" cy="413959"/>
          </a:xfrm>
          <a:prstGeom prst="rect">
            <a:avLst/>
          </a:prstGeom>
          <a:noFill/>
        </p:spPr>
        <p:txBody>
          <a:bodyPr wrap="square" rtlCol="0">
            <a:spAutoFit/>
          </a:bodyPr>
          <a:lstStyle/>
          <a:p>
            <a:pPr algn="ctr"/>
            <a:r>
              <a:rPr lang="de-DE" sz="1045" b="1" dirty="0">
                <a:solidFill>
                  <a:schemeClr val="bg1"/>
                </a:solidFill>
              </a:rPr>
              <a:t>September</a:t>
            </a:r>
          </a:p>
          <a:p>
            <a:pPr algn="ctr"/>
            <a:r>
              <a:rPr lang="de-DE" sz="1045" b="1" dirty="0">
                <a:solidFill>
                  <a:schemeClr val="bg1"/>
                </a:solidFill>
              </a:rPr>
              <a:t>2020</a:t>
            </a:r>
          </a:p>
        </p:txBody>
      </p:sp>
      <p:sp>
        <p:nvSpPr>
          <p:cNvPr id="23" name="Textfeld 22"/>
          <p:cNvSpPr txBox="1"/>
          <p:nvPr/>
        </p:nvSpPr>
        <p:spPr>
          <a:xfrm>
            <a:off x="4962115" y="1667107"/>
            <a:ext cx="913980" cy="413959"/>
          </a:xfrm>
          <a:prstGeom prst="rect">
            <a:avLst/>
          </a:prstGeom>
          <a:noFill/>
        </p:spPr>
        <p:txBody>
          <a:bodyPr wrap="square" rtlCol="0">
            <a:spAutoFit/>
          </a:bodyPr>
          <a:lstStyle/>
          <a:p>
            <a:pPr algn="ctr"/>
            <a:r>
              <a:rPr lang="de-DE" sz="1045" b="1" dirty="0">
                <a:solidFill>
                  <a:schemeClr val="bg1"/>
                </a:solidFill>
              </a:rPr>
              <a:t>ca. April 2020</a:t>
            </a:r>
          </a:p>
        </p:txBody>
      </p:sp>
      <p:sp>
        <p:nvSpPr>
          <p:cNvPr id="24" name="Textfeld 23"/>
          <p:cNvSpPr txBox="1"/>
          <p:nvPr/>
        </p:nvSpPr>
        <p:spPr>
          <a:xfrm>
            <a:off x="3889114" y="1976247"/>
            <a:ext cx="914831" cy="413959"/>
          </a:xfrm>
          <a:prstGeom prst="rect">
            <a:avLst/>
          </a:prstGeom>
          <a:noFill/>
        </p:spPr>
        <p:txBody>
          <a:bodyPr wrap="square" rtlCol="0">
            <a:spAutoFit/>
          </a:bodyPr>
          <a:lstStyle/>
          <a:p>
            <a:pPr algn="ctr"/>
            <a:r>
              <a:rPr lang="de-DE" sz="1045" b="1" dirty="0">
                <a:solidFill>
                  <a:schemeClr val="bg1"/>
                </a:solidFill>
              </a:rPr>
              <a:t>Februar</a:t>
            </a:r>
          </a:p>
          <a:p>
            <a:pPr algn="ctr"/>
            <a:r>
              <a:rPr lang="de-DE" sz="1045" b="1" dirty="0">
                <a:solidFill>
                  <a:schemeClr val="bg1"/>
                </a:solidFill>
              </a:rPr>
              <a:t>2020</a:t>
            </a:r>
          </a:p>
        </p:txBody>
      </p:sp>
      <p:sp>
        <p:nvSpPr>
          <p:cNvPr id="25" name="Textfeld 24"/>
          <p:cNvSpPr txBox="1"/>
          <p:nvPr/>
        </p:nvSpPr>
        <p:spPr>
          <a:xfrm>
            <a:off x="2680635" y="2598125"/>
            <a:ext cx="914831" cy="413959"/>
          </a:xfrm>
          <a:prstGeom prst="rect">
            <a:avLst/>
          </a:prstGeom>
          <a:noFill/>
        </p:spPr>
        <p:txBody>
          <a:bodyPr wrap="square" rtlCol="0">
            <a:spAutoFit/>
          </a:bodyPr>
          <a:lstStyle/>
          <a:p>
            <a:pPr algn="ctr"/>
            <a:r>
              <a:rPr lang="de-DE" sz="1045" b="1" dirty="0">
                <a:solidFill>
                  <a:schemeClr val="bg1"/>
                </a:solidFill>
              </a:rPr>
              <a:t>September</a:t>
            </a:r>
          </a:p>
          <a:p>
            <a:pPr algn="ctr"/>
            <a:r>
              <a:rPr lang="de-DE" sz="1045" b="1" dirty="0">
                <a:solidFill>
                  <a:schemeClr val="bg1"/>
                </a:solidFill>
              </a:rPr>
              <a:t>2019</a:t>
            </a:r>
          </a:p>
        </p:txBody>
      </p:sp>
      <p:graphicFrame>
        <p:nvGraphicFramePr>
          <p:cNvPr id="3" name="Diagramm 2"/>
          <p:cNvGraphicFramePr/>
          <p:nvPr>
            <p:extLst>
              <p:ext uri="{D42A27DB-BD31-4B8C-83A1-F6EECF244321}">
                <p14:modId xmlns:p14="http://schemas.microsoft.com/office/powerpoint/2010/main" val="1980694970"/>
              </p:ext>
            </p:extLst>
          </p:nvPr>
        </p:nvGraphicFramePr>
        <p:xfrm>
          <a:off x="717136" y="1251358"/>
          <a:ext cx="7637503" cy="2883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el 1">
            <a:extLst>
              <a:ext uri="{FF2B5EF4-FFF2-40B4-BE49-F238E27FC236}">
                <a16:creationId xmlns:a16="http://schemas.microsoft.com/office/drawing/2014/main" id="{BF746160-3E2A-4EED-8F70-926D3D3DF464}"/>
              </a:ext>
            </a:extLst>
          </p:cNvPr>
          <p:cNvSpPr txBox="1">
            <a:spLocks/>
          </p:cNvSpPr>
          <p:nvPr/>
        </p:nvSpPr>
        <p:spPr>
          <a:xfrm>
            <a:off x="590400" y="184757"/>
            <a:ext cx="8229600" cy="857250"/>
          </a:xfrm>
          <a:prstGeom prst="rect">
            <a:avLst/>
          </a:prstGeom>
        </p:spPr>
        <p:txBody>
          <a:bodyPr vert="horz" lIns="0" tIns="0" rIns="0" bIns="0" rtlCol="0" anchor="t">
            <a:normAutofit/>
          </a:bodyPr>
          <a:lstStyle>
            <a:lvl1pPr algn="l" defTabSz="914400" rtl="0" eaLnBrk="1" latinLnBrk="0" hangingPunct="1">
              <a:lnSpc>
                <a:spcPct val="100000"/>
              </a:lnSpc>
              <a:spcBef>
                <a:spcPct val="0"/>
              </a:spcBef>
              <a:spcAft>
                <a:spcPts val="373"/>
              </a:spcAft>
              <a:buNone/>
              <a:defRPr sz="2400" b="1" kern="1200">
                <a:solidFill>
                  <a:srgbClr val="FFFFFF"/>
                </a:solidFill>
                <a:latin typeface="Arial" pitchFamily="34" charset="0"/>
                <a:ea typeface="+mj-ea"/>
                <a:cs typeface="Arial" pitchFamily="34" charset="0"/>
              </a:defRPr>
            </a:lvl1pPr>
          </a:lstStyle>
          <a:p>
            <a:r>
              <a:rPr lang="de-DE" dirty="0">
                <a:solidFill>
                  <a:schemeClr val="tx1"/>
                </a:solidFill>
              </a:rPr>
              <a:t>Wichtige Termine – Hauptschulabschluss in 2024</a:t>
            </a:r>
          </a:p>
        </p:txBody>
      </p:sp>
      <p:sp>
        <p:nvSpPr>
          <p:cNvPr id="7" name="Fußzeilenplatzhalter 6">
            <a:extLst>
              <a:ext uri="{FF2B5EF4-FFF2-40B4-BE49-F238E27FC236}">
                <a16:creationId xmlns:a16="http://schemas.microsoft.com/office/drawing/2014/main" id="{86674299-FAC6-4104-A63F-FDA29F091ABA}"/>
              </a:ext>
            </a:extLst>
          </p:cNvPr>
          <p:cNvSpPr>
            <a:spLocks noGrp="1"/>
          </p:cNvSpPr>
          <p:nvPr>
            <p:ph type="ftr" sz="quarter" idx="13"/>
          </p:nvPr>
        </p:nvSpPr>
        <p:spPr/>
        <p:txBody>
          <a:bodyPr/>
          <a:lstStyle/>
          <a:p>
            <a:r>
              <a:rPr lang="de-DE"/>
              <a:t>Agentur für Arbeit Ludwigsburg - Berufsberatung - Susanne Steinhart</a:t>
            </a:r>
            <a:endParaRPr lang="de-DE" dirty="0"/>
          </a:p>
        </p:txBody>
      </p:sp>
    </p:spTree>
    <p:extLst>
      <p:ext uri="{BB962C8B-B14F-4D97-AF65-F5344CB8AC3E}">
        <p14:creationId xmlns:p14="http://schemas.microsoft.com/office/powerpoint/2010/main" val="81879514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7B3BCB-F0D0-44D1-9980-27E93E4BB743}"/>
              </a:ext>
            </a:extLst>
          </p:cNvPr>
          <p:cNvSpPr>
            <a:spLocks noGrp="1"/>
          </p:cNvSpPr>
          <p:nvPr>
            <p:ph type="title"/>
          </p:nvPr>
        </p:nvSpPr>
        <p:spPr/>
        <p:txBody>
          <a:bodyPr/>
          <a:lstStyle/>
          <a:p>
            <a:r>
              <a:rPr lang="de-DE" dirty="0"/>
              <a:t>Bewerbung an der zweijährigen Berufsfachschule </a:t>
            </a:r>
          </a:p>
        </p:txBody>
      </p:sp>
      <p:pic>
        <p:nvPicPr>
          <p:cNvPr id="5" name="Inhaltsplatzhalter 4">
            <a:extLst>
              <a:ext uri="{FF2B5EF4-FFF2-40B4-BE49-F238E27FC236}">
                <a16:creationId xmlns:a16="http://schemas.microsoft.com/office/drawing/2014/main" id="{CB5F13BD-1E46-4A47-9933-90F39DE32D3D}"/>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324000" y="0"/>
            <a:ext cx="8820000" cy="5143500"/>
          </a:xfrm>
        </p:spPr>
      </p:pic>
    </p:spTree>
    <p:extLst>
      <p:ext uri="{BB962C8B-B14F-4D97-AF65-F5344CB8AC3E}">
        <p14:creationId xmlns:p14="http://schemas.microsoft.com/office/powerpoint/2010/main" val="2124332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92638E-2E2B-491B-9E04-9963DAC72539}"/>
              </a:ext>
            </a:extLst>
          </p:cNvPr>
          <p:cNvSpPr>
            <a:spLocks noGrp="1"/>
          </p:cNvSpPr>
          <p:nvPr>
            <p:ph type="title"/>
          </p:nvPr>
        </p:nvSpPr>
        <p:spPr/>
        <p:txBody>
          <a:bodyPr/>
          <a:lstStyle/>
          <a:p>
            <a:r>
              <a:rPr lang="de-DE" dirty="0"/>
              <a:t>Ihr Kind arbeitet auf dem M-Niveau oder dem E-Niveau</a:t>
            </a:r>
          </a:p>
        </p:txBody>
      </p:sp>
      <p:sp>
        <p:nvSpPr>
          <p:cNvPr id="3" name="Textplatzhalter 2">
            <a:extLst>
              <a:ext uri="{FF2B5EF4-FFF2-40B4-BE49-F238E27FC236}">
                <a16:creationId xmlns:a16="http://schemas.microsoft.com/office/drawing/2014/main" id="{E25405AA-4F94-4F1C-9BED-B353FFABCA46}"/>
              </a:ext>
            </a:extLst>
          </p:cNvPr>
          <p:cNvSpPr>
            <a:spLocks noGrp="1"/>
          </p:cNvSpPr>
          <p:nvPr>
            <p:ph type="body" sz="quarter" idx="15"/>
          </p:nvPr>
        </p:nvSpPr>
        <p:spPr/>
        <p:txBody>
          <a:bodyPr/>
          <a:lstStyle/>
          <a:p>
            <a:r>
              <a:rPr lang="de-DE" dirty="0"/>
              <a:t>Erster Schulabschluss: Realschulabschluss</a:t>
            </a:r>
          </a:p>
        </p:txBody>
      </p:sp>
    </p:spTree>
    <p:extLst>
      <p:ext uri="{BB962C8B-B14F-4D97-AF65-F5344CB8AC3E}">
        <p14:creationId xmlns:p14="http://schemas.microsoft.com/office/powerpoint/2010/main" val="2360366493"/>
      </p:ext>
    </p:extLst>
  </p:cSld>
  <p:clrMapOvr>
    <a:masterClrMapping/>
  </p:clrMapOvr>
</p:sld>
</file>

<file path=ppt/theme/theme1.xml><?xml version="1.0" encoding="utf-8"?>
<a:theme xmlns:a="http://schemas.openxmlformats.org/drawingml/2006/main" name="Standard">
  <a:themeElements>
    <a:clrScheme name="Benutzerdefiniert 2">
      <a:dk1>
        <a:srgbClr val="000000"/>
      </a:dk1>
      <a:lt1>
        <a:sysClr val="window" lastClr="FFFFFF"/>
      </a:lt1>
      <a:dk2>
        <a:srgbClr val="E2001A"/>
      </a:dk2>
      <a:lt2>
        <a:srgbClr val="D8D8D8"/>
      </a:lt2>
      <a:accent1>
        <a:srgbClr val="E2001A"/>
      </a:accent1>
      <a:accent2>
        <a:srgbClr val="464646"/>
      </a:accent2>
      <a:accent3>
        <a:srgbClr val="FF3B52"/>
      </a:accent3>
      <a:accent4>
        <a:srgbClr val="646464"/>
      </a:accent4>
      <a:accent5>
        <a:srgbClr val="FFA3AE"/>
      </a:accent5>
      <a:accent6>
        <a:srgbClr val="A5A5A5"/>
      </a:accent6>
      <a:hlink>
        <a:srgbClr val="004FEE"/>
      </a:hlink>
      <a:folHlink>
        <a:srgbClr val="595959"/>
      </a:folHlink>
    </a:clrScheme>
    <a:fontScheme name="Bundesagentu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2725</Words>
  <Application>Microsoft Office PowerPoint</Application>
  <PresentationFormat>Bildschirmpräsentation (16:9)</PresentationFormat>
  <Paragraphs>301</Paragraphs>
  <Slides>20</Slides>
  <Notes>9</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20</vt:i4>
      </vt:variant>
    </vt:vector>
  </HeadingPairs>
  <TitlesOfParts>
    <vt:vector size="28" baseType="lpstr">
      <vt:lpstr>Microsoft YaHei</vt:lpstr>
      <vt:lpstr>Arial</vt:lpstr>
      <vt:lpstr>Arial Black</vt:lpstr>
      <vt:lpstr>Calibri</vt:lpstr>
      <vt:lpstr>Freestyle Script</vt:lpstr>
      <vt:lpstr>Lucida Sans Unicode</vt:lpstr>
      <vt:lpstr>Symbol</vt:lpstr>
      <vt:lpstr>Standard</vt:lpstr>
      <vt:lpstr>Herzlich Willkommen</vt:lpstr>
      <vt:lpstr>Schule und Berufsberatung Ein Tandem Ein Tandem</vt:lpstr>
      <vt:lpstr>Was macht die Berufsberatung?</vt:lpstr>
      <vt:lpstr>Ihr Kind arbeitet auf dem G-Niveau</vt:lpstr>
      <vt:lpstr>PowerPoint-Präsentation</vt:lpstr>
      <vt:lpstr>Wege zum mittleren Bildungsabschluss (MB) nach dem Hauptschulabschluss</vt:lpstr>
      <vt:lpstr>PowerPoint-Präsentation</vt:lpstr>
      <vt:lpstr>Bewerbung an der zweijährigen Berufsfachschule </vt:lpstr>
      <vt:lpstr>Ihr Kind arbeitet auf dem M-Niveau oder dem E-Niveau</vt:lpstr>
      <vt:lpstr>PowerPoint-Präsentation</vt:lpstr>
      <vt:lpstr>PowerPoint-Präsentation</vt:lpstr>
      <vt:lpstr>Wichtige Termine –  Realschulschulabschluss in 2025</vt:lpstr>
      <vt:lpstr>Was bedeutet die Berufswahl im Alter Ihrer Kinder?</vt:lpstr>
      <vt:lpstr>Lohnt es sich?</vt:lpstr>
      <vt:lpstr>Vergleich von zwei möglichen Wegen</vt:lpstr>
      <vt:lpstr>Verdienst über die Jahre zusammengezählt</vt:lpstr>
      <vt:lpstr>Deutscher Qualifikationsrahmen (DQR) </vt:lpstr>
      <vt:lpstr>Wobei können Sie als Eltern unterstützen?</vt:lpstr>
      <vt:lpstr>Wo können Sie sich als Eltern informieren?</vt:lpstr>
      <vt:lpstr>So erreichen Sie mich</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Rheindenken</dc:creator>
  <cp:lastModifiedBy>Rektorat - Gemeinschaftsschule Ludwigsburg</cp:lastModifiedBy>
  <cp:revision>383</cp:revision>
  <dcterms:created xsi:type="dcterms:W3CDTF">2019-05-15T15:08:42Z</dcterms:created>
  <dcterms:modified xsi:type="dcterms:W3CDTF">2023-11-29T16:20:24Z</dcterms:modified>
</cp:coreProperties>
</file>