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375" r:id="rId3"/>
    <p:sldId id="376" r:id="rId4"/>
    <p:sldId id="262" r:id="rId5"/>
    <p:sldId id="263" r:id="rId6"/>
    <p:sldId id="264" r:id="rId7"/>
    <p:sldId id="458" r:id="rId8"/>
    <p:sldId id="461" r:id="rId9"/>
    <p:sldId id="381" r:id="rId10"/>
    <p:sldId id="435" r:id="rId11"/>
    <p:sldId id="443" r:id="rId12"/>
    <p:sldId id="455" r:id="rId13"/>
    <p:sldId id="444" r:id="rId14"/>
    <p:sldId id="445" r:id="rId15"/>
    <p:sldId id="446" r:id="rId16"/>
    <p:sldId id="447" r:id="rId17"/>
    <p:sldId id="401" r:id="rId18"/>
    <p:sldId id="396" r:id="rId19"/>
  </p:sldIdLst>
  <p:sldSz cx="9906000" cy="6858000" type="A4"/>
  <p:notesSz cx="6797675" cy="98567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3257">
          <p15:clr>
            <a:srgbClr val="A4A3A4"/>
          </p15:clr>
        </p15:guide>
        <p15:guide id="3" pos="1578">
          <p15:clr>
            <a:srgbClr val="A4A3A4"/>
          </p15:clr>
        </p15:guide>
        <p15:guide id="4" pos="4708">
          <p15:clr>
            <a:srgbClr val="A4A3A4"/>
          </p15:clr>
        </p15:guide>
        <p15:guide id="5" pos="353">
          <p15:clr>
            <a:srgbClr val="A4A3A4"/>
          </p15:clr>
        </p15:guide>
        <p15:guide id="6" pos="5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0000"/>
    <a:srgbClr val="F68844"/>
    <a:srgbClr val="993300"/>
    <a:srgbClr val="FF9966"/>
    <a:srgbClr val="FAFA78"/>
    <a:srgbClr val="E1E622"/>
    <a:srgbClr val="FF6600"/>
    <a:srgbClr val="33CC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9" autoAdjust="0"/>
    <p:restoredTop sz="85561" autoAdjust="0"/>
  </p:normalViewPr>
  <p:slideViewPr>
    <p:cSldViewPr snapToObjects="1" showGuides="1">
      <p:cViewPr varScale="1">
        <p:scale>
          <a:sx n="111" d="100"/>
          <a:sy n="111" d="100"/>
        </p:scale>
        <p:origin x="1692" y="102"/>
      </p:cViewPr>
      <p:guideLst>
        <p:guide orient="horz" pos="482"/>
        <p:guide pos="3257"/>
        <p:guide pos="1578"/>
        <p:guide pos="4708"/>
        <p:guide pos="353"/>
        <p:guide pos="5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53" d="100"/>
          <a:sy n="53" d="100"/>
        </p:scale>
        <p:origin x="-2568" y="-78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F5C2B6-CFDC-4C40-8C75-112E207BAB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19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1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39775"/>
            <a:ext cx="53371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681702"/>
            <a:ext cx="5438775" cy="443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363396"/>
            <a:ext cx="2946400" cy="4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1397E6-8DCE-4820-BAE6-768127F0E7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317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2170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9775"/>
            <a:ext cx="5337175" cy="36957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411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072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71991" y="268288"/>
            <a:ext cx="2414588" cy="56816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8228" y="268288"/>
            <a:ext cx="7078663" cy="568166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33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230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8230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370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947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877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1934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205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55666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6574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1629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899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9310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92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48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191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03834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71991" y="268288"/>
            <a:ext cx="2414588" cy="56816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8228" y="268288"/>
            <a:ext cx="7078663" cy="568166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427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8230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8230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159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3290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230" y="268288"/>
            <a:ext cx="9477771" cy="5762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339955" y="1423991"/>
            <a:ext cx="4746625" cy="21859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339955" y="3762378"/>
            <a:ext cx="4746625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406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338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230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9955" y="1423988"/>
            <a:ext cx="47466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5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9513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79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8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4298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2953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AFA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230" y="268288"/>
            <a:ext cx="947777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423988"/>
            <a:ext cx="9658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8537848" y="0"/>
            <a:ext cx="1368152" cy="977766"/>
            <a:chOff x="8121352" y="-133216"/>
            <a:chExt cx="1943530" cy="1379270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738" y="-133216"/>
              <a:ext cx="1296144" cy="1379270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352" y="218915"/>
              <a:ext cx="904799" cy="67500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9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AFA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230" y="268288"/>
            <a:ext cx="947777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423988"/>
            <a:ext cx="9658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8537848" y="0"/>
            <a:ext cx="1368152" cy="977766"/>
            <a:chOff x="8121352" y="-133216"/>
            <a:chExt cx="1943530" cy="1379270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738" y="-133216"/>
              <a:ext cx="1296144" cy="137927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352" y="218915"/>
              <a:ext cx="904799" cy="67500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9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936" y="1484787"/>
            <a:ext cx="6694280" cy="576263"/>
          </a:xfrm>
        </p:spPr>
        <p:txBody>
          <a:bodyPr/>
          <a:lstStyle/>
          <a:p>
            <a:pPr algn="ctr" eaLnBrk="1" hangingPunct="1"/>
            <a:r>
              <a:rPr lang="de-DE" altLang="de-DE" sz="4000" dirty="0">
                <a:solidFill>
                  <a:schemeClr val="accent6"/>
                </a:solidFill>
              </a:rPr>
              <a:t>Anschlussmöglichkeiten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8347" y="2852738"/>
            <a:ext cx="693288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accent6"/>
                </a:solidFill>
              </a:rPr>
              <a:t>für Schülerinnen und Schüler der</a:t>
            </a:r>
            <a:br>
              <a:rPr lang="de-DE" altLang="de-DE" sz="4000" b="1" dirty="0">
                <a:solidFill>
                  <a:schemeClr val="accent6"/>
                </a:solidFill>
              </a:rPr>
            </a:br>
            <a:r>
              <a:rPr lang="de-DE" altLang="de-DE" sz="4000" b="1" dirty="0">
                <a:solidFill>
                  <a:schemeClr val="accent6"/>
                </a:solidFill>
              </a:rPr>
              <a:t>Innenstadt GMS Ludwigsburg</a:t>
            </a:r>
            <a:br>
              <a:rPr lang="de-DE" altLang="de-DE" sz="4000" b="1" dirty="0">
                <a:solidFill>
                  <a:schemeClr val="accent6"/>
                </a:solidFill>
              </a:rPr>
            </a:br>
            <a:r>
              <a:rPr lang="de-DE" altLang="de-DE" sz="2800" dirty="0">
                <a:solidFill>
                  <a:schemeClr val="accent6"/>
                </a:solidFill>
              </a:rPr>
              <a:t>an den </a:t>
            </a:r>
            <a:br>
              <a:rPr lang="de-DE" altLang="de-DE" sz="4000" dirty="0">
                <a:solidFill>
                  <a:schemeClr val="accent6"/>
                </a:solidFill>
              </a:rPr>
            </a:br>
            <a:r>
              <a:rPr lang="de-DE" altLang="de-DE" sz="4000" b="1" dirty="0">
                <a:solidFill>
                  <a:schemeClr val="accent6"/>
                </a:solidFill>
              </a:rPr>
              <a:t>Beruflichen Schulen im Landkreis Ludwigsburg</a:t>
            </a:r>
            <a:br>
              <a:rPr lang="de-DE" altLang="de-DE" sz="4000" b="1" dirty="0">
                <a:solidFill>
                  <a:schemeClr val="tx2"/>
                </a:solidFill>
              </a:rPr>
            </a:br>
            <a:br>
              <a:rPr lang="de-DE" altLang="de-DE" sz="4000" b="1" dirty="0">
                <a:solidFill>
                  <a:schemeClr val="tx2"/>
                </a:solidFill>
              </a:rPr>
            </a:br>
            <a:r>
              <a:rPr lang="de-DE" altLang="de-DE" b="1" dirty="0" err="1">
                <a:solidFill>
                  <a:schemeClr val="tx2"/>
                </a:solidFill>
              </a:rPr>
              <a:t>OStD</a:t>
            </a:r>
            <a:r>
              <a:rPr lang="de-DE" altLang="de-DE" b="1" dirty="0">
                <a:solidFill>
                  <a:schemeClr val="tx2"/>
                </a:solidFill>
              </a:rPr>
              <a:t> Wolfgang </a:t>
            </a:r>
            <a:r>
              <a:rPr lang="de-DE" altLang="de-DE" b="1" dirty="0" err="1">
                <a:solidFill>
                  <a:schemeClr val="tx2"/>
                </a:solidFill>
              </a:rPr>
              <a:t>Ulshöfer</a:t>
            </a:r>
            <a:r>
              <a:rPr lang="de-DE" altLang="de-DE" b="1" dirty="0">
                <a:solidFill>
                  <a:schemeClr val="tx2"/>
                </a:solidFill>
              </a:rPr>
              <a:t> von der Robert-Franck-Schule Ludwigsburg</a:t>
            </a:r>
          </a:p>
        </p:txBody>
      </p:sp>
      <p:pic>
        <p:nvPicPr>
          <p:cNvPr id="4" name="Picture 5" descr="bildungsw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484787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Schüleraustauschprogramme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7" y="1484320"/>
            <a:ext cx="4403725" cy="4537075"/>
          </a:xfrm>
          <a:noFill/>
        </p:spPr>
      </p:pic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776288" y="1196982"/>
            <a:ext cx="39608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800" b="1" dirty="0"/>
              <a:t>Israel, seit 1994</a:t>
            </a:r>
            <a:br>
              <a:rPr lang="de-DE" altLang="de-DE" sz="2800" b="1" dirty="0"/>
            </a:br>
            <a:r>
              <a:rPr lang="de-DE" altLang="de-DE" sz="2800" b="1" dirty="0"/>
              <a:t>Anne Frank </a:t>
            </a:r>
            <a:r>
              <a:rPr lang="de-DE" altLang="de-DE" sz="2800" b="1" dirty="0" err="1"/>
              <a:t>Highschool</a:t>
            </a:r>
            <a:br>
              <a:rPr lang="de-DE" altLang="de-DE" sz="2800" b="1" dirty="0"/>
            </a:br>
            <a:r>
              <a:rPr lang="de-DE" altLang="de-DE" sz="2800" b="1" dirty="0"/>
              <a:t>Kibbuz Sasa, </a:t>
            </a:r>
            <a:r>
              <a:rPr lang="de-DE" altLang="de-DE" sz="2800" b="1" dirty="0" err="1"/>
              <a:t>Galilea</a:t>
            </a:r>
            <a:br>
              <a:rPr lang="de-DE" altLang="de-DE" sz="2800" b="1" dirty="0"/>
            </a:br>
            <a:r>
              <a:rPr lang="de-DE" altLang="de-DE" sz="2800" b="1" dirty="0"/>
              <a:t>Israel</a:t>
            </a:r>
            <a:br>
              <a:rPr lang="de-DE" altLang="de-DE" sz="2800" b="1" dirty="0"/>
            </a:br>
            <a:endParaRPr lang="de-DE" altLang="de-DE" sz="2800" b="1" dirty="0"/>
          </a:p>
          <a:p>
            <a:pPr eaLnBrk="1" hangingPunct="1"/>
            <a:r>
              <a:rPr lang="es-ES" altLang="de-DE" sz="2800" b="1" dirty="0"/>
              <a:t>Spanien, Cadiz</a:t>
            </a:r>
            <a:br>
              <a:rPr lang="es-ES" altLang="de-DE" sz="2800" b="1" dirty="0"/>
            </a:br>
            <a:r>
              <a:rPr lang="es-ES" altLang="de-DE" sz="2800" b="1" dirty="0"/>
              <a:t>Centro Melkart </a:t>
            </a:r>
            <a:br>
              <a:rPr lang="es-ES" altLang="de-DE" sz="2800" b="1" dirty="0"/>
            </a:br>
            <a:endParaRPr lang="es-ES" altLang="de-DE" sz="2800" b="1" dirty="0"/>
          </a:p>
          <a:p>
            <a:pPr eaLnBrk="1" hangingPunct="1"/>
            <a:r>
              <a:rPr lang="de-DE" altLang="de-DE" sz="2800" b="1" dirty="0"/>
              <a:t>Frankreich,</a:t>
            </a:r>
            <a:br>
              <a:rPr lang="de-DE" altLang="de-DE" sz="2800" b="1" dirty="0"/>
            </a:br>
            <a:r>
              <a:rPr lang="de-DE" altLang="de-DE" sz="2800" b="1" dirty="0" err="1"/>
              <a:t>Lycée</a:t>
            </a:r>
            <a:r>
              <a:rPr lang="de-DE" altLang="de-DE" sz="2800" b="1" dirty="0"/>
              <a:t> Germain </a:t>
            </a:r>
            <a:r>
              <a:rPr lang="de-DE" altLang="de-DE" sz="2800" b="1" dirty="0" err="1"/>
              <a:t>Tillion</a:t>
            </a:r>
            <a:r>
              <a:rPr lang="de-DE" altLang="de-DE" sz="2800" b="1" dirty="0"/>
              <a:t>, </a:t>
            </a:r>
            <a:r>
              <a:rPr lang="de-DE" altLang="de-DE" sz="2800" b="1" dirty="0" err="1"/>
              <a:t>Montbéliard</a:t>
            </a:r>
            <a:br>
              <a:rPr lang="de-DE" altLang="de-DE" sz="2800" b="1" dirty="0"/>
            </a:br>
            <a:endParaRPr lang="de-DE" altLang="de-DE" sz="2800" b="1" dirty="0"/>
          </a:p>
          <a:p>
            <a:pPr eaLnBrk="1" hangingPunct="1"/>
            <a:endParaRPr lang="de-DE" alt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037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rgbClr val="FF0000"/>
                </a:solidFill>
              </a:rPr>
              <a:t>1966 – 2023: </a:t>
            </a:r>
            <a:r>
              <a:rPr lang="de-DE" altLang="de-DE" dirty="0">
                <a:solidFill>
                  <a:schemeClr val="tx1"/>
                </a:solidFill>
              </a:rPr>
              <a:t>Erfahrung braucht Zeit …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11757" y="5489356"/>
            <a:ext cx="9145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kern="0" dirty="0">
                <a:solidFill>
                  <a:srgbClr val="000000"/>
                </a:solidFill>
                <a:latin typeface="Calibri"/>
              </a:rPr>
              <a:t>Wirtschaftsgymnasium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192"/>
            <a:ext cx="6210036" cy="41400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17096" y="3638200"/>
            <a:ext cx="4088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kern="0" dirty="0">
                <a:solidFill>
                  <a:srgbClr val="000000"/>
                </a:solidFill>
                <a:latin typeface="Calibri"/>
              </a:rPr>
              <a:t>mehr als </a:t>
            </a:r>
          </a:p>
          <a:p>
            <a:pPr algn="ctr"/>
            <a:r>
              <a:rPr lang="de-DE" sz="6600" b="1" kern="0" dirty="0">
                <a:solidFill>
                  <a:srgbClr val="000000"/>
                </a:solidFill>
                <a:latin typeface="Calibri"/>
              </a:rPr>
              <a:t>50 Jahre</a:t>
            </a:r>
          </a:p>
        </p:txBody>
      </p:sp>
    </p:spTree>
    <p:extLst>
      <p:ext uri="{BB962C8B-B14F-4D97-AF65-F5344CB8AC3E}">
        <p14:creationId xmlns:p14="http://schemas.microsoft.com/office/powerpoint/2010/main" val="326167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err="1"/>
              <a:t>Kennenlerntage</a:t>
            </a:r>
            <a:r>
              <a:rPr lang="de-DE" altLang="de-DE" dirty="0"/>
              <a:t> in der Eingangsklasse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76292" y="1423989"/>
            <a:ext cx="6480964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3 Tage zu Beginn des Schuljahres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Organisation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Teambildung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altLang="de-DE" sz="3200" b="1" kern="0" dirty="0"/>
              <a:t>Erlebnis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</a:pPr>
            <a:endParaRPr lang="de-DE" altLang="de-DE" sz="3200" b="1" kern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1" y="2312876"/>
            <a:ext cx="5712059" cy="42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Studienfahrten in der Jahrgangsstufe 1</a:t>
            </a:r>
          </a:p>
        </p:txBody>
      </p:sp>
      <p:sp>
        <p:nvSpPr>
          <p:cNvPr id="7173" name="Rectangle 22"/>
          <p:cNvSpPr>
            <a:spLocks noChangeArrowheads="1"/>
          </p:cNvSpPr>
          <p:nvPr/>
        </p:nvSpPr>
        <p:spPr bwMode="auto">
          <a:xfrm>
            <a:off x="776288" y="723904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tx2"/>
                </a:solidFill>
              </a:rPr>
              <a:t>London, Hamburg, </a:t>
            </a:r>
            <a:r>
              <a:rPr lang="de-DE" altLang="de-DE" sz="2000" b="1" dirty="0" err="1">
                <a:solidFill>
                  <a:schemeClr val="tx2"/>
                </a:solidFill>
              </a:rPr>
              <a:t>Toscana</a:t>
            </a:r>
            <a:r>
              <a:rPr lang="de-DE" altLang="de-DE" sz="2000" b="1" dirty="0">
                <a:solidFill>
                  <a:schemeClr val="tx2"/>
                </a:solidFill>
              </a:rPr>
              <a:t>, Ötztal 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38" y="2193446"/>
            <a:ext cx="5489547" cy="368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6574" r="50133"/>
          <a:stretch>
            <a:fillRect/>
          </a:stretch>
        </p:blipFill>
        <p:spPr bwMode="auto">
          <a:xfrm>
            <a:off x="396415" y="1628806"/>
            <a:ext cx="3589322" cy="512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4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90" y="476256"/>
            <a:ext cx="8748712" cy="576263"/>
          </a:xfrm>
        </p:spPr>
        <p:txBody>
          <a:bodyPr/>
          <a:lstStyle/>
          <a:p>
            <a:pPr eaLnBrk="1" hangingPunct="1"/>
            <a:r>
              <a:rPr lang="de-DE" altLang="de-DE"/>
              <a:t>Erfolgreiche Teilnahme</a:t>
            </a:r>
            <a:br>
              <a:rPr lang="de-DE" altLang="de-DE"/>
            </a:br>
            <a:r>
              <a:rPr lang="de-DE" altLang="de-DE"/>
              <a:t>an Wettbewerben</a:t>
            </a:r>
          </a:p>
        </p:txBody>
      </p:sp>
      <p:pic>
        <p:nvPicPr>
          <p:cNvPr id="14339" name="Picture 2" descr="http://www.rfs.lb.bw.schule.de/uploads/pics/euro_wettbew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925767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628778"/>
            <a:ext cx="403225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 descr="Heute Schüler, morgen Chef!: Mit Elan an die Spit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628779"/>
            <a:ext cx="33718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www.rfs.lb.bw.schule.de/typo3temp/pics/071caa7f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608395"/>
            <a:ext cx="33718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3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Bildungspartnerschaften, Planspiele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6"/>
          <a:stretch>
            <a:fillRect/>
          </a:stretch>
        </p:blipFill>
        <p:spPr>
          <a:xfrm>
            <a:off x="1031084" y="1175429"/>
            <a:ext cx="3759199" cy="718363"/>
          </a:xfrm>
          <a:noFill/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"/>
          <a:stretch>
            <a:fillRect/>
          </a:stretch>
        </p:blipFill>
        <p:spPr>
          <a:xfrm>
            <a:off x="6426204" y="5454650"/>
            <a:ext cx="1622425" cy="1316038"/>
          </a:xfrm>
          <a:noFill/>
        </p:spPr>
      </p:pic>
      <p:pic>
        <p:nvPicPr>
          <p:cNvPr id="1024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13333"/>
          <a:stretch>
            <a:fillRect/>
          </a:stretch>
        </p:blipFill>
        <p:spPr bwMode="auto">
          <a:xfrm>
            <a:off x="3170239" y="5454650"/>
            <a:ext cx="324008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>
            <a:fillRect/>
          </a:stretch>
        </p:blipFill>
        <p:spPr bwMode="auto">
          <a:xfrm>
            <a:off x="5600701" y="1052513"/>
            <a:ext cx="295433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65" y="4569668"/>
            <a:ext cx="18272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39" y="1916832"/>
            <a:ext cx="4104085" cy="25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Online-Anmeldeverfahren </a:t>
            </a:r>
            <a:r>
              <a:rPr lang="de-DE" altLang="de-DE" dirty="0" err="1"/>
              <a:t>BewO</a:t>
            </a:r>
            <a:endParaRPr lang="de-DE" altLang="de-DE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2520" y="4797152"/>
            <a:ext cx="9141692" cy="16561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sz="3600" b="1" dirty="0"/>
              <a:t>Anmeldung bis 01.03. unter:</a:t>
            </a:r>
            <a:br>
              <a:rPr lang="de-DE" altLang="de-DE" sz="3600" b="1" dirty="0">
                <a:solidFill>
                  <a:srgbClr val="FF0000"/>
                </a:solidFill>
              </a:rPr>
            </a:br>
            <a:r>
              <a:rPr lang="de-DE" altLang="de-DE" sz="4400" b="1" dirty="0">
                <a:solidFill>
                  <a:srgbClr val="FF0000"/>
                </a:solidFill>
              </a:rPr>
              <a:t>http://schule-in-bw.de/bewo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13323" r="31556" b="46292"/>
          <a:stretch/>
        </p:blipFill>
        <p:spPr bwMode="auto">
          <a:xfrm>
            <a:off x="509787" y="1124743"/>
            <a:ext cx="6171405" cy="32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609184" y="1872114"/>
            <a:ext cx="31650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</a:rPr>
              <a:t>Unterschriebener Aufnahmeantrag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</a:rPr>
              <a:t>Beglaubigte Kopie des Zeugnisses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 dirty="0">
                <a:latin typeface="+mn-lt"/>
              </a:rPr>
              <a:t>Lebenslauf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544" y="2564904"/>
            <a:ext cx="5760640" cy="1549669"/>
          </a:xfrm>
        </p:spPr>
        <p:txBody>
          <a:bodyPr/>
          <a:lstStyle/>
          <a:p>
            <a:pPr eaLnBrk="1" hangingPunct="1"/>
            <a:r>
              <a:rPr lang="de-DE" altLang="de-DE" sz="4400" dirty="0"/>
              <a:t>Vielen Dank</a:t>
            </a:r>
            <a:br>
              <a:rPr lang="de-DE" altLang="de-DE" sz="4400" dirty="0"/>
            </a:br>
            <a:r>
              <a:rPr lang="de-DE" altLang="de-DE" sz="4400" dirty="0"/>
              <a:t>  </a:t>
            </a:r>
            <a:r>
              <a:rPr lang="de-DE" altLang="de-DE" sz="3600" kern="1200" dirty="0">
                <a:latin typeface="Calibri" pitchFamily="34" charset="0"/>
                <a:ea typeface="+mn-ea"/>
                <a:cs typeface="+mn-cs"/>
              </a:rPr>
              <a:t>für Ihre </a:t>
            </a:r>
            <a:r>
              <a:rPr lang="de-DE" altLang="de-DE" sz="3600" dirty="0"/>
              <a:t>Aufmerksamkeit!</a:t>
            </a:r>
            <a:br>
              <a:rPr lang="de-DE" altLang="de-DE" sz="3600" dirty="0"/>
            </a:br>
            <a:r>
              <a:rPr lang="de-DE" altLang="de-DE" sz="3600" kern="1200" dirty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5457056" y="5661248"/>
            <a:ext cx="424847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tx2"/>
                </a:solidFill>
              </a:rPr>
              <a:t>Weitere Infos:</a:t>
            </a:r>
            <a:br>
              <a:rPr lang="de-DE" altLang="de-DE" b="1" dirty="0">
                <a:solidFill>
                  <a:schemeClr val="tx2"/>
                </a:solidFill>
              </a:rPr>
            </a:br>
            <a:r>
              <a:rPr lang="de-DE" altLang="de-DE" sz="3200" b="1" dirty="0">
                <a:solidFill>
                  <a:schemeClr val="tx2"/>
                </a:solidFill>
              </a:rPr>
              <a:t> </a:t>
            </a:r>
            <a:r>
              <a:rPr lang="de-DE" altLang="de-DE" sz="3600" b="1" dirty="0">
                <a:solidFill>
                  <a:schemeClr val="tx2"/>
                </a:solidFill>
              </a:rPr>
              <a:t>www.rfs-lb.de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449496" y="620491"/>
            <a:ext cx="1062418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 dirty="0">
              <a:solidFill>
                <a:schemeClr val="tx2"/>
              </a:solidFill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476250" y="5733256"/>
            <a:ext cx="58510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200" b="1" dirty="0"/>
              <a:t>Robert-Franck-Schule</a:t>
            </a:r>
            <a:br>
              <a:rPr lang="de-DE" altLang="de-DE" sz="3200" b="1" dirty="0"/>
            </a:br>
            <a:r>
              <a:rPr lang="de-DE" altLang="de-DE" sz="1800" b="1" dirty="0"/>
              <a:t>Kaufmännische Schule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6004310"/>
            <a:ext cx="576064" cy="58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1137562"/>
            <a:ext cx="6624736" cy="462952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354104" y="6084585"/>
            <a:ext cx="2775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Schule des</a:t>
            </a:r>
            <a:b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Landkreises Ludwigsburg</a:t>
            </a:r>
            <a:endParaRPr lang="de-DE" altLang="de-D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8" y="3582990"/>
            <a:ext cx="395800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772400" cy="79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3600" dirty="0"/>
              <a:t>Möglichkeiten im Kreis </a:t>
            </a:r>
            <a:br>
              <a:rPr lang="de-DE" altLang="de-DE" sz="3600" dirty="0"/>
            </a:br>
            <a:r>
              <a:rPr lang="de-DE" altLang="de-DE" sz="3600" dirty="0"/>
              <a:t>Ludwigsburg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616929" y="1340744"/>
            <a:ext cx="485628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Carl-Schaefer-Schule Ludwigsburg</a:t>
            </a:r>
          </a:p>
          <a:p>
            <a:pPr eaLnBrk="1" hangingPunct="1"/>
            <a:endParaRPr lang="de-DE" altLang="de-DE" sz="1600" b="1" dirty="0"/>
          </a:p>
          <a:p>
            <a:pPr eaLnBrk="1" hangingPunct="1"/>
            <a:r>
              <a:rPr lang="de-DE" altLang="de-DE" sz="1600" b="1" dirty="0"/>
              <a:t>Gewerbliche Schule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b="1" dirty="0"/>
              <a:t> </a:t>
            </a:r>
            <a:r>
              <a:rPr lang="de-DE" altLang="de-DE" sz="1600" dirty="0"/>
              <a:t>Metall-, Elektro- und Fahrzeugtechnik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Berufliches Gymnasium</a:t>
            </a:r>
          </a:p>
          <a:p>
            <a:pPr eaLnBrk="1" hangingPunct="1">
              <a:buFont typeface="Arial" charset="0"/>
              <a:buChar char="•"/>
            </a:pPr>
            <a:endParaRPr lang="de-DE" altLang="de-DE" sz="1600" b="1" dirty="0"/>
          </a:p>
          <a:p>
            <a:pPr eaLnBrk="1" hangingPunct="1"/>
            <a:r>
              <a:rPr lang="de-DE" altLang="de-DE" sz="1100" dirty="0"/>
              <a:t>  </a:t>
            </a:r>
            <a:endParaRPr lang="de-DE" altLang="de-DE" sz="18100" dirty="0"/>
          </a:p>
        </p:txBody>
      </p:sp>
      <p:pic>
        <p:nvPicPr>
          <p:cNvPr id="30725" name="Picture 2" descr="http://www.css-lb.de/imgCSS/Schule_Homep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6" y="974727"/>
            <a:ext cx="3518389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hteck 9"/>
          <p:cNvSpPr>
            <a:spLocks noChangeArrowheads="1"/>
          </p:cNvSpPr>
          <p:nvPr/>
        </p:nvSpPr>
        <p:spPr bwMode="auto">
          <a:xfrm>
            <a:off x="4826978" y="3830639"/>
            <a:ext cx="425694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Gewerbliche und Kaufmännische Schule Bietigheim-Bissingen</a:t>
            </a:r>
          </a:p>
          <a:p>
            <a:pPr eaLnBrk="1" hangingPunct="1"/>
            <a:endParaRPr lang="de-DE" altLang="de-DE" sz="1200" b="1" dirty="0"/>
          </a:p>
          <a:p>
            <a:pPr eaLnBrk="1" hangingPunct="1">
              <a:buFont typeface="Arial" charset="0"/>
              <a:buChar char="•"/>
            </a:pPr>
            <a:r>
              <a:rPr lang="de-DE" altLang="de-DE" sz="1600" b="1" dirty="0"/>
              <a:t> </a:t>
            </a:r>
            <a:r>
              <a:rPr lang="de-DE" altLang="de-DE" sz="1600" dirty="0"/>
              <a:t>Metall- und Elektrotechnik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IT-Fachklassen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b="1" dirty="0"/>
              <a:t> </a:t>
            </a:r>
            <a:r>
              <a:rPr lang="de-DE" altLang="de-DE" sz="1600" dirty="0"/>
              <a:t>Kaufmännische und gewerbliche</a:t>
            </a:r>
            <a:r>
              <a:rPr lang="de-DE" altLang="de-DE" sz="1600" b="1" dirty="0"/>
              <a:t>   </a:t>
            </a:r>
          </a:p>
          <a:p>
            <a:pPr eaLnBrk="1" hangingPunct="1"/>
            <a:r>
              <a:rPr lang="de-DE" altLang="de-DE" sz="1600" b="1" dirty="0"/>
              <a:t>  </a:t>
            </a:r>
            <a:r>
              <a:rPr lang="de-DE" altLang="de-DE" sz="1600" dirty="0"/>
              <a:t>Berufsschule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Berufsfachschulen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Berufliche Gymnasien</a:t>
            </a:r>
            <a:endParaRPr lang="de-DE" alt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93787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772400" cy="79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3600" dirty="0"/>
              <a:t>Möglichkeiten im Kreis</a:t>
            </a:r>
            <a:br>
              <a:rPr lang="de-DE" altLang="de-DE" sz="3600" dirty="0"/>
            </a:br>
            <a:r>
              <a:rPr lang="de-DE" altLang="de-DE" sz="3600" dirty="0"/>
              <a:t>Ludwigsburg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6" y="1192908"/>
            <a:ext cx="3785089" cy="2524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hteck 8"/>
          <p:cNvSpPr>
            <a:spLocks noChangeArrowheads="1"/>
          </p:cNvSpPr>
          <p:nvPr/>
        </p:nvSpPr>
        <p:spPr bwMode="auto">
          <a:xfrm>
            <a:off x="4621823" y="898527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Oscar-</a:t>
            </a:r>
            <a:r>
              <a:rPr lang="de-DE" altLang="de-DE" sz="2000" b="1" dirty="0" err="1"/>
              <a:t>Walcker</a:t>
            </a:r>
            <a:r>
              <a:rPr lang="de-DE" altLang="de-DE" sz="2000" b="1" dirty="0"/>
              <a:t>-Schule Ludwigsburg</a:t>
            </a:r>
          </a:p>
          <a:p>
            <a:pPr eaLnBrk="1" hangingPunct="1"/>
            <a:r>
              <a:rPr lang="de-DE" altLang="de-DE" sz="1600" dirty="0"/>
              <a:t>Berufliches Schulzentrum am Römerhügel</a:t>
            </a:r>
          </a:p>
          <a:p>
            <a:pPr eaLnBrk="1" hangingPunct="1"/>
            <a:endParaRPr lang="de-DE" altLang="de-DE" sz="1600" dirty="0"/>
          </a:p>
          <a:p>
            <a:pPr eaLnBrk="1" hangingPunct="1"/>
            <a:r>
              <a:rPr lang="de-DE" altLang="de-DE" sz="1600" b="1" dirty="0"/>
              <a:t>Gewerbliche Schule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Bau-, Holz- und Farbtechnik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Körperpflege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Gesundheit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Ernährung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Musikinstrumentenbau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Berufsfachschulen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Berufliches Gymnasium</a:t>
            </a:r>
          </a:p>
        </p:txBody>
      </p:sp>
      <p:sp>
        <p:nvSpPr>
          <p:cNvPr id="31749" name="Rechteck 9"/>
          <p:cNvSpPr>
            <a:spLocks noChangeArrowheads="1"/>
          </p:cNvSpPr>
          <p:nvPr/>
        </p:nvSpPr>
        <p:spPr bwMode="auto">
          <a:xfrm>
            <a:off x="649166" y="3752852"/>
            <a:ext cx="64139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/>
              <a:t>Mathilde-Planck-Schule Ludwigsburg</a:t>
            </a:r>
          </a:p>
          <a:p>
            <a:pPr eaLnBrk="1" hangingPunct="1"/>
            <a:r>
              <a:rPr lang="de-DE" altLang="de-DE" sz="1600"/>
              <a:t>Berufliches Schulzentrum am Römerhügel</a:t>
            </a:r>
          </a:p>
          <a:p>
            <a:pPr eaLnBrk="1" hangingPunct="1"/>
            <a:endParaRPr lang="de-DE" altLang="de-DE" sz="1600" b="1"/>
          </a:p>
          <a:p>
            <a:pPr eaLnBrk="1" hangingPunct="1"/>
            <a:r>
              <a:rPr lang="de-DE" altLang="de-DE" sz="1600" b="1"/>
              <a:t>Hauswirtschaftlich-pflegerisch-sozialpädagogische und landwirtschaftliche Schule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b="1"/>
              <a:t> </a:t>
            </a:r>
            <a:r>
              <a:rPr lang="de-DE" altLang="de-DE" sz="1600"/>
              <a:t>Hauswirtschaft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b="1"/>
              <a:t> </a:t>
            </a:r>
            <a:r>
              <a:rPr lang="de-DE" altLang="de-DE" sz="1600"/>
              <a:t>Landwirtschaft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/>
              <a:t> Sozialpädagogik, Gesundheit und Pflege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/>
              <a:t> Berufsfachschulen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/>
              <a:t> Berufskollegs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/>
              <a:t> Berufliche Gymnasien</a:t>
            </a:r>
          </a:p>
        </p:txBody>
      </p:sp>
    </p:spTree>
    <p:extLst>
      <p:ext uri="{BB962C8B-B14F-4D97-AF65-F5344CB8AC3E}">
        <p14:creationId xmlns:p14="http://schemas.microsoft.com/office/powerpoint/2010/main" val="323301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772400" cy="79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3600" dirty="0"/>
              <a:t>Möglichkeiten im Kreis </a:t>
            </a:r>
            <a:br>
              <a:rPr lang="de-DE" altLang="de-DE" sz="3600" dirty="0"/>
            </a:br>
            <a:r>
              <a:rPr lang="de-DE" altLang="de-DE" sz="3600" dirty="0"/>
              <a:t>Ludwigsburg</a:t>
            </a:r>
          </a:p>
        </p:txBody>
      </p:sp>
      <p:sp>
        <p:nvSpPr>
          <p:cNvPr id="32771" name="Rechteck 7"/>
          <p:cNvSpPr>
            <a:spLocks noChangeArrowheads="1"/>
          </p:cNvSpPr>
          <p:nvPr/>
        </p:nvSpPr>
        <p:spPr bwMode="auto">
          <a:xfrm>
            <a:off x="616928" y="1244848"/>
            <a:ext cx="45089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/>
              <a:t>Robert-Franck-Schule Ludwigsburg</a:t>
            </a:r>
          </a:p>
          <a:p>
            <a:pPr eaLnBrk="1" hangingPunct="1"/>
            <a:r>
              <a:rPr lang="de-DE" altLang="de-DE" sz="1600" dirty="0"/>
              <a:t>Berufliches Schulzentrum am Römerhügel</a:t>
            </a:r>
          </a:p>
          <a:p>
            <a:pPr eaLnBrk="1" hangingPunct="1"/>
            <a:endParaRPr lang="de-DE" altLang="de-DE" sz="1600" b="1" dirty="0"/>
          </a:p>
          <a:p>
            <a:pPr eaLnBrk="1" hangingPunct="1"/>
            <a:r>
              <a:rPr lang="de-DE" altLang="de-DE" sz="1600" b="1" dirty="0"/>
              <a:t>Kaufmännische Schule</a:t>
            </a:r>
          </a:p>
          <a:p>
            <a:pPr eaLnBrk="1" hangingPunct="1"/>
            <a:endParaRPr lang="de-DE" altLang="de-DE" sz="1600" b="1" dirty="0"/>
          </a:p>
          <a:p>
            <a:pPr eaLnBrk="1" hangingPunct="1">
              <a:buFont typeface="Arial" charset="0"/>
              <a:buChar char="•"/>
            </a:pPr>
            <a:r>
              <a:rPr lang="de-DE" altLang="de-DE" sz="1600" b="1" dirty="0"/>
              <a:t> </a:t>
            </a:r>
            <a:r>
              <a:rPr lang="de-DE" altLang="de-DE" sz="1600" dirty="0"/>
              <a:t>Kaufmännische Berufsschule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Berufsfachschule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 dirty="0"/>
              <a:t> Berufliches Gymnasium </a:t>
            </a:r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" y="3609975"/>
            <a:ext cx="3834911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hteck 10"/>
          <p:cNvSpPr>
            <a:spLocks noChangeArrowheads="1"/>
          </p:cNvSpPr>
          <p:nvPr/>
        </p:nvSpPr>
        <p:spPr bwMode="auto">
          <a:xfrm>
            <a:off x="4668715" y="3740150"/>
            <a:ext cx="4572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/>
              <a:t>Erich-Bracher-Schule </a:t>
            </a:r>
          </a:p>
          <a:p>
            <a:pPr eaLnBrk="1" hangingPunct="1"/>
            <a:r>
              <a:rPr lang="de-DE" altLang="de-DE" sz="2000" b="1"/>
              <a:t>Kornwestheim-Pattonville</a:t>
            </a:r>
          </a:p>
          <a:p>
            <a:pPr eaLnBrk="1" hangingPunct="1"/>
            <a:endParaRPr lang="de-DE" altLang="de-DE" sz="1600" b="1"/>
          </a:p>
          <a:p>
            <a:pPr eaLnBrk="1" hangingPunct="1"/>
            <a:r>
              <a:rPr lang="de-DE" altLang="de-DE" sz="1600" b="1"/>
              <a:t>Kaufmännische Schule</a:t>
            </a:r>
            <a:r>
              <a:rPr lang="de-DE" altLang="de-DE" sz="1600"/>
              <a:t> </a:t>
            </a:r>
          </a:p>
          <a:p>
            <a:pPr eaLnBrk="1" hangingPunct="1"/>
            <a:endParaRPr lang="de-DE" altLang="de-DE" sz="1600"/>
          </a:p>
          <a:p>
            <a:pPr eaLnBrk="1" hangingPunct="1">
              <a:buFont typeface="Arial" charset="0"/>
              <a:buChar char="•"/>
            </a:pPr>
            <a:r>
              <a:rPr lang="de-DE" altLang="de-DE" sz="1600"/>
              <a:t> Kaufmännische Berufsschule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/>
              <a:t> Kaufmännisches Berufskolleg</a:t>
            </a:r>
          </a:p>
          <a:p>
            <a:pPr eaLnBrk="1" hangingPunct="1">
              <a:buFont typeface="Arial" charset="0"/>
              <a:buChar char="•"/>
            </a:pPr>
            <a:r>
              <a:rPr lang="de-DE" altLang="de-DE" sz="1600"/>
              <a:t> Berufliches Gymnasium</a:t>
            </a:r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ED8DEEB1-7991-489E-850F-E31B1FC95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7" y="692696"/>
            <a:ext cx="3888432" cy="2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37" y="908720"/>
            <a:ext cx="9237141" cy="1296346"/>
          </a:xfrm>
          <a:solidFill>
            <a:srgbClr val="FFCC99"/>
          </a:solidFill>
        </p:spPr>
        <p:txBody>
          <a:bodyPr/>
          <a:lstStyle/>
          <a:p>
            <a:pPr algn="ctr" eaLnBrk="1" hangingPunct="1"/>
            <a:r>
              <a:rPr lang="de-DE" altLang="de-DE" sz="2800" dirty="0">
                <a:latin typeface="+mn-lt"/>
                <a:cs typeface="Arial" panose="020B0604020202020204" pitchFamily="34" charset="0"/>
              </a:rPr>
              <a:t>Ziel:</a:t>
            </a: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 Fachhochschulreife und berufliche </a:t>
            </a:r>
            <a:br>
              <a:rPr lang="de-DE" altLang="de-DE" sz="2800" b="0" dirty="0">
                <a:latin typeface="+mn-lt"/>
                <a:cs typeface="Arial" panose="020B0604020202020204" pitchFamily="34" charset="0"/>
              </a:rPr>
            </a:b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Erstqualifizierung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06437" y="4509120"/>
            <a:ext cx="9237141" cy="1296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Schülerinnen und Schüler auf mittlerem oder</a:t>
            </a:r>
            <a:r>
              <a:rPr kumimoji="0" lang="de-DE" altLang="de-DE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erweitertem Niveau mit mittlerer</a:t>
            </a:r>
            <a:r>
              <a:rPr kumimoji="0" lang="de-DE" altLang="de-DE" sz="2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Reife</a:t>
            </a:r>
            <a:endParaRPr kumimoji="0" lang="de-DE" altLang="de-DE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6437" y="2880040"/>
            <a:ext cx="9237141" cy="95410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+mn-lt"/>
              </a:rPr>
              <a:t>Berufskolleg</a:t>
            </a:r>
          </a:p>
          <a:p>
            <a:pPr algn="ctr"/>
            <a:r>
              <a:rPr lang="de-DE" sz="2800" dirty="0">
                <a:latin typeface="+mn-lt"/>
              </a:rPr>
              <a:t>Dauer: 2 Jahre</a:t>
            </a:r>
          </a:p>
        </p:txBody>
      </p:sp>
      <p:sp>
        <p:nvSpPr>
          <p:cNvPr id="2" name="Pfeil nach rechts 1"/>
          <p:cNvSpPr/>
          <p:nvPr/>
        </p:nvSpPr>
        <p:spPr>
          <a:xfrm rot="16200000">
            <a:off x="4808984" y="3789039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 rot="16200000">
            <a:off x="4808984" y="2132854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5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37" y="908720"/>
            <a:ext cx="9237141" cy="1296346"/>
          </a:xfrm>
          <a:solidFill>
            <a:srgbClr val="FFCC99"/>
          </a:solidFill>
        </p:spPr>
        <p:txBody>
          <a:bodyPr/>
          <a:lstStyle/>
          <a:p>
            <a:pPr algn="ctr" eaLnBrk="1" hangingPunct="1"/>
            <a:r>
              <a:rPr lang="de-DE" altLang="de-DE" sz="2800" dirty="0">
                <a:latin typeface="+mn-lt"/>
                <a:cs typeface="Arial" panose="020B0604020202020204" pitchFamily="34" charset="0"/>
              </a:rPr>
              <a:t>Ziel:</a:t>
            </a: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 Allgemeine Hochschulreife (Abitur) und </a:t>
            </a:r>
            <a:br>
              <a:rPr lang="de-DE" altLang="de-DE" sz="2800" b="0" dirty="0">
                <a:latin typeface="+mn-lt"/>
                <a:cs typeface="Arial" panose="020B0604020202020204" pitchFamily="34" charset="0"/>
              </a:rPr>
            </a:br>
            <a:r>
              <a:rPr lang="de-DE" altLang="de-DE" sz="2800" b="0" dirty="0">
                <a:latin typeface="+mn-lt"/>
                <a:cs typeface="Arial" panose="020B0604020202020204" pitchFamily="34" charset="0"/>
              </a:rPr>
              <a:t>berufliche Erstqualifizierung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06437" y="4509120"/>
            <a:ext cx="9237141" cy="1296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Schülerinnen und Schüler auf mittlerem Niveau (</a:t>
            </a:r>
            <a:r>
              <a:rPr lang="de-DE" altLang="de-DE" sz="2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Durchschnitt  der Kernfächer mind. 3,0) </a:t>
            </a: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oder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erweitertem Niveau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6437" y="2880040"/>
            <a:ext cx="9237141" cy="954107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Berufliches Gymnasium </a:t>
            </a: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(z.B. Wirtschaftsgymnasium)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Dauer: 3 Jahre</a:t>
            </a:r>
          </a:p>
        </p:txBody>
      </p:sp>
      <p:sp>
        <p:nvSpPr>
          <p:cNvPr id="2" name="Pfeil nach rechts 1"/>
          <p:cNvSpPr/>
          <p:nvPr/>
        </p:nvSpPr>
        <p:spPr>
          <a:xfrm rot="16200000">
            <a:off x="4808984" y="3789039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feil nach rechts 5"/>
          <p:cNvSpPr/>
          <p:nvPr/>
        </p:nvSpPr>
        <p:spPr>
          <a:xfrm rot="16200000">
            <a:off x="4808984" y="2132854"/>
            <a:ext cx="432047" cy="72008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Wirtschaftsgymnasium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230" y="1423988"/>
            <a:ext cx="502882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b="1" dirty="0"/>
              <a:t>2 Zielsetzungen:</a:t>
            </a:r>
            <a:br>
              <a:rPr lang="de-DE" altLang="de-DE" b="1" dirty="0"/>
            </a:br>
            <a:endParaRPr lang="de-DE" altLang="de-DE" b="1" dirty="0"/>
          </a:p>
          <a:p>
            <a:pPr eaLnBrk="1" hangingPunct="1"/>
            <a:r>
              <a:rPr lang="de-DE" altLang="de-DE" sz="3600" b="1" dirty="0">
                <a:solidFill>
                  <a:srgbClr val="FF0000"/>
                </a:solidFill>
              </a:rPr>
              <a:t>Allgemeine Hochschulreife </a:t>
            </a:r>
            <a:r>
              <a:rPr lang="de-DE" altLang="de-DE" sz="3600" b="1" dirty="0"/>
              <a:t>(Abitur)</a:t>
            </a:r>
            <a:br>
              <a:rPr lang="de-DE" altLang="de-DE" sz="3600" b="1" dirty="0"/>
            </a:br>
            <a:endParaRPr lang="de-DE" altLang="de-DE" sz="3600" b="1" dirty="0"/>
          </a:p>
          <a:p>
            <a:pPr eaLnBrk="1" hangingPunct="1"/>
            <a:r>
              <a:rPr lang="de-DE" altLang="de-DE" sz="3600" b="1" dirty="0"/>
              <a:t>Berufsbezogene,</a:t>
            </a:r>
            <a:br>
              <a:rPr lang="de-DE" altLang="de-DE" sz="3600" b="1" dirty="0"/>
            </a:br>
            <a:r>
              <a:rPr lang="de-DE" altLang="de-DE" sz="3600" b="1" dirty="0">
                <a:solidFill>
                  <a:srgbClr val="FF0000"/>
                </a:solidFill>
              </a:rPr>
              <a:t>kaufmännische</a:t>
            </a:r>
            <a:br>
              <a:rPr lang="de-DE" altLang="de-DE" sz="3600" b="1" dirty="0"/>
            </a:br>
            <a:r>
              <a:rPr lang="de-DE" altLang="de-DE" sz="3600" b="1" dirty="0">
                <a:solidFill>
                  <a:srgbClr val="FF0000"/>
                </a:solidFill>
              </a:rPr>
              <a:t>Grundqualifikation</a:t>
            </a:r>
          </a:p>
        </p:txBody>
      </p:sp>
      <p:sp>
        <p:nvSpPr>
          <p:cNvPr id="9220" name="Freeform 5"/>
          <p:cNvSpPr>
            <a:spLocks noChangeAspect="1"/>
          </p:cNvSpPr>
          <p:nvPr/>
        </p:nvSpPr>
        <p:spPr bwMode="auto">
          <a:xfrm>
            <a:off x="5343395" y="4652963"/>
            <a:ext cx="2012156" cy="1871662"/>
          </a:xfrm>
          <a:custGeom>
            <a:avLst/>
            <a:gdLst>
              <a:gd name="T0" fmla="*/ 2147483647 w 1219"/>
              <a:gd name="T1" fmla="*/ 2147483647 h 1295"/>
              <a:gd name="T2" fmla="*/ 2147483647 w 1219"/>
              <a:gd name="T3" fmla="*/ 2147483647 h 1295"/>
              <a:gd name="T4" fmla="*/ 2147483647 w 1219"/>
              <a:gd name="T5" fmla="*/ 2147483647 h 1295"/>
              <a:gd name="T6" fmla="*/ 2147483647 w 1219"/>
              <a:gd name="T7" fmla="*/ 2147483647 h 1295"/>
              <a:gd name="T8" fmla="*/ 2147483647 w 1219"/>
              <a:gd name="T9" fmla="*/ 2147483647 h 1295"/>
              <a:gd name="T10" fmla="*/ 2147483647 w 1219"/>
              <a:gd name="T11" fmla="*/ 2147483647 h 1295"/>
              <a:gd name="T12" fmla="*/ 2147483647 w 1219"/>
              <a:gd name="T13" fmla="*/ 2147483647 h 1295"/>
              <a:gd name="T14" fmla="*/ 2147483647 w 1219"/>
              <a:gd name="T15" fmla="*/ 2147483647 h 1295"/>
              <a:gd name="T16" fmla="*/ 2147483647 w 1219"/>
              <a:gd name="T17" fmla="*/ 2147483647 h 1295"/>
              <a:gd name="T18" fmla="*/ 2147483647 w 1219"/>
              <a:gd name="T19" fmla="*/ 2147483647 h 1295"/>
              <a:gd name="T20" fmla="*/ 2147483647 w 1219"/>
              <a:gd name="T21" fmla="*/ 2147483647 h 1295"/>
              <a:gd name="T22" fmla="*/ 2147483647 w 1219"/>
              <a:gd name="T23" fmla="*/ 2147483647 h 1295"/>
              <a:gd name="T24" fmla="*/ 2147483647 w 1219"/>
              <a:gd name="T25" fmla="*/ 2147483647 h 1295"/>
              <a:gd name="T26" fmla="*/ 2147483647 w 1219"/>
              <a:gd name="T27" fmla="*/ 2147483647 h 1295"/>
              <a:gd name="T28" fmla="*/ 2147483647 w 1219"/>
              <a:gd name="T29" fmla="*/ 2147483647 h 1295"/>
              <a:gd name="T30" fmla="*/ 2147483647 w 1219"/>
              <a:gd name="T31" fmla="*/ 2147483647 h 1295"/>
              <a:gd name="T32" fmla="*/ 2147483647 w 1219"/>
              <a:gd name="T33" fmla="*/ 2147483647 h 1295"/>
              <a:gd name="T34" fmla="*/ 2147483647 w 1219"/>
              <a:gd name="T35" fmla="*/ 2147483647 h 1295"/>
              <a:gd name="T36" fmla="*/ 2147483647 w 1219"/>
              <a:gd name="T37" fmla="*/ 2147483647 h 1295"/>
              <a:gd name="T38" fmla="*/ 2147483647 w 1219"/>
              <a:gd name="T39" fmla="*/ 2147483647 h 1295"/>
              <a:gd name="T40" fmla="*/ 2147483647 w 1219"/>
              <a:gd name="T41" fmla="*/ 2147483647 h 1295"/>
              <a:gd name="T42" fmla="*/ 2147483647 w 1219"/>
              <a:gd name="T43" fmla="*/ 2147483647 h 1295"/>
              <a:gd name="T44" fmla="*/ 2147483647 w 1219"/>
              <a:gd name="T45" fmla="*/ 2147483647 h 1295"/>
              <a:gd name="T46" fmla="*/ 2147483647 w 1219"/>
              <a:gd name="T47" fmla="*/ 2147483647 h 1295"/>
              <a:gd name="T48" fmla="*/ 2147483647 w 1219"/>
              <a:gd name="T49" fmla="*/ 2147483647 h 1295"/>
              <a:gd name="T50" fmla="*/ 2147483647 w 1219"/>
              <a:gd name="T51" fmla="*/ 2147483647 h 1295"/>
              <a:gd name="T52" fmla="*/ 2147483647 w 1219"/>
              <a:gd name="T53" fmla="*/ 2147483647 h 1295"/>
              <a:gd name="T54" fmla="*/ 2147483647 w 1219"/>
              <a:gd name="T55" fmla="*/ 2147483647 h 1295"/>
              <a:gd name="T56" fmla="*/ 2147483647 w 1219"/>
              <a:gd name="T57" fmla="*/ 2147483647 h 1295"/>
              <a:gd name="T58" fmla="*/ 2147483647 w 1219"/>
              <a:gd name="T59" fmla="*/ 2147483647 h 1295"/>
              <a:gd name="T60" fmla="*/ 2147483647 w 1219"/>
              <a:gd name="T61" fmla="*/ 2147483647 h 1295"/>
              <a:gd name="T62" fmla="*/ 2147483647 w 1219"/>
              <a:gd name="T63" fmla="*/ 2147483647 h 1295"/>
              <a:gd name="T64" fmla="*/ 2147483647 w 1219"/>
              <a:gd name="T65" fmla="*/ 2147483647 h 1295"/>
              <a:gd name="T66" fmla="*/ 2147483647 w 1219"/>
              <a:gd name="T67" fmla="*/ 2147483647 h 1295"/>
              <a:gd name="T68" fmla="*/ 2147483647 w 1219"/>
              <a:gd name="T69" fmla="*/ 2147483647 h 1295"/>
              <a:gd name="T70" fmla="*/ 2147483647 w 1219"/>
              <a:gd name="T71" fmla="*/ 2147483647 h 1295"/>
              <a:gd name="T72" fmla="*/ 2147483647 w 1219"/>
              <a:gd name="T73" fmla="*/ 2147483647 h 1295"/>
              <a:gd name="T74" fmla="*/ 2147483647 w 1219"/>
              <a:gd name="T75" fmla="*/ 2147483647 h 1295"/>
              <a:gd name="T76" fmla="*/ 2147483647 w 1219"/>
              <a:gd name="T77" fmla="*/ 2147483647 h 1295"/>
              <a:gd name="T78" fmla="*/ 2147483647 w 1219"/>
              <a:gd name="T79" fmla="*/ 2147483647 h 1295"/>
              <a:gd name="T80" fmla="*/ 2147483647 w 1219"/>
              <a:gd name="T81" fmla="*/ 2147483647 h 1295"/>
              <a:gd name="T82" fmla="*/ 2147483647 w 1219"/>
              <a:gd name="T83" fmla="*/ 2147483647 h 1295"/>
              <a:gd name="T84" fmla="*/ 2147483647 w 1219"/>
              <a:gd name="T85" fmla="*/ 2147483647 h 1295"/>
              <a:gd name="T86" fmla="*/ 2147483647 w 1219"/>
              <a:gd name="T87" fmla="*/ 2147483647 h 1295"/>
              <a:gd name="T88" fmla="*/ 2147483647 w 1219"/>
              <a:gd name="T89" fmla="*/ 2147483647 h 1295"/>
              <a:gd name="T90" fmla="*/ 2147483647 w 1219"/>
              <a:gd name="T91" fmla="*/ 2147483647 h 1295"/>
              <a:gd name="T92" fmla="*/ 2147483647 w 1219"/>
              <a:gd name="T93" fmla="*/ 2147483647 h 1295"/>
              <a:gd name="T94" fmla="*/ 2147483647 w 1219"/>
              <a:gd name="T95" fmla="*/ 2147483647 h 1295"/>
              <a:gd name="T96" fmla="*/ 2147483647 w 1219"/>
              <a:gd name="T97" fmla="*/ 2147483647 h 1295"/>
              <a:gd name="T98" fmla="*/ 2147483647 w 1219"/>
              <a:gd name="T99" fmla="*/ 2147483647 h 1295"/>
              <a:gd name="T100" fmla="*/ 2147483647 w 1219"/>
              <a:gd name="T101" fmla="*/ 2147483647 h 1295"/>
              <a:gd name="T102" fmla="*/ 2147483647 w 1219"/>
              <a:gd name="T103" fmla="*/ 2147483647 h 1295"/>
              <a:gd name="T104" fmla="*/ 2147483647 w 1219"/>
              <a:gd name="T105" fmla="*/ 2147483647 h 12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19"/>
              <a:gd name="T160" fmla="*/ 0 h 1295"/>
              <a:gd name="T161" fmla="*/ 1219 w 1219"/>
              <a:gd name="T162" fmla="*/ 1295 h 129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19" h="1295">
                <a:moveTo>
                  <a:pt x="1219" y="0"/>
                </a:moveTo>
                <a:lnTo>
                  <a:pt x="1216" y="10"/>
                </a:lnTo>
                <a:lnTo>
                  <a:pt x="1204" y="29"/>
                </a:lnTo>
                <a:lnTo>
                  <a:pt x="1191" y="46"/>
                </a:lnTo>
                <a:lnTo>
                  <a:pt x="1177" y="66"/>
                </a:lnTo>
                <a:lnTo>
                  <a:pt x="1169" y="85"/>
                </a:lnTo>
                <a:lnTo>
                  <a:pt x="1168" y="96"/>
                </a:lnTo>
                <a:lnTo>
                  <a:pt x="1156" y="104"/>
                </a:lnTo>
                <a:lnTo>
                  <a:pt x="1145" y="106"/>
                </a:lnTo>
                <a:lnTo>
                  <a:pt x="1143" y="106"/>
                </a:lnTo>
                <a:lnTo>
                  <a:pt x="1145" y="91"/>
                </a:lnTo>
                <a:lnTo>
                  <a:pt x="1133" y="85"/>
                </a:lnTo>
                <a:lnTo>
                  <a:pt x="1131" y="85"/>
                </a:lnTo>
                <a:lnTo>
                  <a:pt x="1070" y="73"/>
                </a:lnTo>
                <a:lnTo>
                  <a:pt x="1077" y="66"/>
                </a:lnTo>
                <a:lnTo>
                  <a:pt x="1091" y="60"/>
                </a:lnTo>
                <a:lnTo>
                  <a:pt x="1154" y="69"/>
                </a:lnTo>
                <a:lnTo>
                  <a:pt x="1158" y="64"/>
                </a:lnTo>
                <a:lnTo>
                  <a:pt x="1164" y="54"/>
                </a:lnTo>
                <a:lnTo>
                  <a:pt x="1177" y="33"/>
                </a:lnTo>
                <a:lnTo>
                  <a:pt x="1185" y="18"/>
                </a:lnTo>
                <a:lnTo>
                  <a:pt x="1168" y="18"/>
                </a:lnTo>
                <a:lnTo>
                  <a:pt x="1135" y="21"/>
                </a:lnTo>
                <a:lnTo>
                  <a:pt x="1102" y="25"/>
                </a:lnTo>
                <a:lnTo>
                  <a:pt x="1070" y="29"/>
                </a:lnTo>
                <a:lnTo>
                  <a:pt x="1037" y="35"/>
                </a:lnTo>
                <a:lnTo>
                  <a:pt x="1020" y="39"/>
                </a:lnTo>
                <a:lnTo>
                  <a:pt x="1037" y="46"/>
                </a:lnTo>
                <a:lnTo>
                  <a:pt x="1054" y="46"/>
                </a:lnTo>
                <a:lnTo>
                  <a:pt x="1058" y="46"/>
                </a:lnTo>
                <a:lnTo>
                  <a:pt x="1060" y="52"/>
                </a:lnTo>
                <a:lnTo>
                  <a:pt x="1056" y="62"/>
                </a:lnTo>
                <a:lnTo>
                  <a:pt x="1041" y="75"/>
                </a:lnTo>
                <a:lnTo>
                  <a:pt x="1025" y="83"/>
                </a:lnTo>
                <a:lnTo>
                  <a:pt x="995" y="96"/>
                </a:lnTo>
                <a:lnTo>
                  <a:pt x="970" y="108"/>
                </a:lnTo>
                <a:lnTo>
                  <a:pt x="964" y="112"/>
                </a:lnTo>
                <a:lnTo>
                  <a:pt x="874" y="150"/>
                </a:lnTo>
                <a:lnTo>
                  <a:pt x="784" y="187"/>
                </a:lnTo>
                <a:lnTo>
                  <a:pt x="693" y="223"/>
                </a:lnTo>
                <a:lnTo>
                  <a:pt x="603" y="258"/>
                </a:lnTo>
                <a:lnTo>
                  <a:pt x="511" y="294"/>
                </a:lnTo>
                <a:lnTo>
                  <a:pt x="421" y="331"/>
                </a:lnTo>
                <a:lnTo>
                  <a:pt x="330" y="369"/>
                </a:lnTo>
                <a:lnTo>
                  <a:pt x="242" y="409"/>
                </a:lnTo>
                <a:lnTo>
                  <a:pt x="154" y="452"/>
                </a:lnTo>
                <a:lnTo>
                  <a:pt x="67" y="500"/>
                </a:lnTo>
                <a:lnTo>
                  <a:pt x="62" y="503"/>
                </a:lnTo>
                <a:lnTo>
                  <a:pt x="52" y="513"/>
                </a:lnTo>
                <a:lnTo>
                  <a:pt x="41" y="523"/>
                </a:lnTo>
                <a:lnTo>
                  <a:pt x="29" y="534"/>
                </a:lnTo>
                <a:lnTo>
                  <a:pt x="23" y="546"/>
                </a:lnTo>
                <a:lnTo>
                  <a:pt x="21" y="553"/>
                </a:lnTo>
                <a:lnTo>
                  <a:pt x="21" y="561"/>
                </a:lnTo>
                <a:lnTo>
                  <a:pt x="25" y="573"/>
                </a:lnTo>
                <a:lnTo>
                  <a:pt x="42" y="592"/>
                </a:lnTo>
                <a:lnTo>
                  <a:pt x="60" y="603"/>
                </a:lnTo>
                <a:lnTo>
                  <a:pt x="100" y="615"/>
                </a:lnTo>
                <a:lnTo>
                  <a:pt x="140" y="621"/>
                </a:lnTo>
                <a:lnTo>
                  <a:pt x="181" y="624"/>
                </a:lnTo>
                <a:lnTo>
                  <a:pt x="221" y="624"/>
                </a:lnTo>
                <a:lnTo>
                  <a:pt x="261" y="622"/>
                </a:lnTo>
                <a:lnTo>
                  <a:pt x="304" y="619"/>
                </a:lnTo>
                <a:lnTo>
                  <a:pt x="344" y="615"/>
                </a:lnTo>
                <a:lnTo>
                  <a:pt x="384" y="613"/>
                </a:lnTo>
                <a:lnTo>
                  <a:pt x="425" y="611"/>
                </a:lnTo>
                <a:lnTo>
                  <a:pt x="465" y="611"/>
                </a:lnTo>
                <a:lnTo>
                  <a:pt x="499" y="607"/>
                </a:lnTo>
                <a:lnTo>
                  <a:pt x="534" y="603"/>
                </a:lnTo>
                <a:lnTo>
                  <a:pt x="569" y="599"/>
                </a:lnTo>
                <a:lnTo>
                  <a:pt x="601" y="597"/>
                </a:lnTo>
                <a:lnTo>
                  <a:pt x="636" y="597"/>
                </a:lnTo>
                <a:lnTo>
                  <a:pt x="670" y="596"/>
                </a:lnTo>
                <a:lnTo>
                  <a:pt x="705" y="596"/>
                </a:lnTo>
                <a:lnTo>
                  <a:pt x="739" y="596"/>
                </a:lnTo>
                <a:lnTo>
                  <a:pt x="776" y="596"/>
                </a:lnTo>
                <a:lnTo>
                  <a:pt x="810" y="597"/>
                </a:lnTo>
                <a:lnTo>
                  <a:pt x="822" y="599"/>
                </a:lnTo>
                <a:lnTo>
                  <a:pt x="841" y="605"/>
                </a:lnTo>
                <a:lnTo>
                  <a:pt x="857" y="615"/>
                </a:lnTo>
                <a:lnTo>
                  <a:pt x="872" y="626"/>
                </a:lnTo>
                <a:lnTo>
                  <a:pt x="887" y="642"/>
                </a:lnTo>
                <a:lnTo>
                  <a:pt x="895" y="649"/>
                </a:lnTo>
                <a:lnTo>
                  <a:pt x="899" y="674"/>
                </a:lnTo>
                <a:lnTo>
                  <a:pt x="897" y="695"/>
                </a:lnTo>
                <a:lnTo>
                  <a:pt x="891" y="717"/>
                </a:lnTo>
                <a:lnTo>
                  <a:pt x="880" y="738"/>
                </a:lnTo>
                <a:lnTo>
                  <a:pt x="866" y="755"/>
                </a:lnTo>
                <a:lnTo>
                  <a:pt x="849" y="772"/>
                </a:lnTo>
                <a:lnTo>
                  <a:pt x="832" y="790"/>
                </a:lnTo>
                <a:lnTo>
                  <a:pt x="812" y="805"/>
                </a:lnTo>
                <a:lnTo>
                  <a:pt x="795" y="820"/>
                </a:lnTo>
                <a:lnTo>
                  <a:pt x="780" y="834"/>
                </a:lnTo>
                <a:lnTo>
                  <a:pt x="718" y="882"/>
                </a:lnTo>
                <a:lnTo>
                  <a:pt x="655" y="928"/>
                </a:lnTo>
                <a:lnTo>
                  <a:pt x="593" y="974"/>
                </a:lnTo>
                <a:lnTo>
                  <a:pt x="530" y="1020"/>
                </a:lnTo>
                <a:lnTo>
                  <a:pt x="467" y="1064"/>
                </a:lnTo>
                <a:lnTo>
                  <a:pt x="403" y="1108"/>
                </a:lnTo>
                <a:lnTo>
                  <a:pt x="342" y="1152"/>
                </a:lnTo>
                <a:lnTo>
                  <a:pt x="279" y="1199"/>
                </a:lnTo>
                <a:lnTo>
                  <a:pt x="215" y="1245"/>
                </a:lnTo>
                <a:lnTo>
                  <a:pt x="154" y="1291"/>
                </a:lnTo>
                <a:lnTo>
                  <a:pt x="144" y="1295"/>
                </a:lnTo>
                <a:lnTo>
                  <a:pt x="137" y="1289"/>
                </a:lnTo>
                <a:lnTo>
                  <a:pt x="188" y="1250"/>
                </a:lnTo>
                <a:lnTo>
                  <a:pt x="240" y="1212"/>
                </a:lnTo>
                <a:lnTo>
                  <a:pt x="292" y="1174"/>
                </a:lnTo>
                <a:lnTo>
                  <a:pt x="346" y="1137"/>
                </a:lnTo>
                <a:lnTo>
                  <a:pt x="398" y="1101"/>
                </a:lnTo>
                <a:lnTo>
                  <a:pt x="451" y="1064"/>
                </a:lnTo>
                <a:lnTo>
                  <a:pt x="503" y="1028"/>
                </a:lnTo>
                <a:lnTo>
                  <a:pt x="555" y="989"/>
                </a:lnTo>
                <a:lnTo>
                  <a:pt x="607" y="951"/>
                </a:lnTo>
                <a:lnTo>
                  <a:pt x="657" y="910"/>
                </a:lnTo>
                <a:lnTo>
                  <a:pt x="680" y="895"/>
                </a:lnTo>
                <a:lnTo>
                  <a:pt x="703" y="878"/>
                </a:lnTo>
                <a:lnTo>
                  <a:pt x="724" y="862"/>
                </a:lnTo>
                <a:lnTo>
                  <a:pt x="745" y="845"/>
                </a:lnTo>
                <a:lnTo>
                  <a:pt x="766" y="828"/>
                </a:lnTo>
                <a:lnTo>
                  <a:pt x="787" y="811"/>
                </a:lnTo>
                <a:lnTo>
                  <a:pt x="807" y="793"/>
                </a:lnTo>
                <a:lnTo>
                  <a:pt x="826" y="772"/>
                </a:lnTo>
                <a:lnTo>
                  <a:pt x="843" y="753"/>
                </a:lnTo>
                <a:lnTo>
                  <a:pt x="860" y="730"/>
                </a:lnTo>
                <a:lnTo>
                  <a:pt x="864" y="722"/>
                </a:lnTo>
                <a:lnTo>
                  <a:pt x="870" y="707"/>
                </a:lnTo>
                <a:lnTo>
                  <a:pt x="874" y="693"/>
                </a:lnTo>
                <a:lnTo>
                  <a:pt x="874" y="663"/>
                </a:lnTo>
                <a:lnTo>
                  <a:pt x="872" y="655"/>
                </a:lnTo>
                <a:lnTo>
                  <a:pt x="866" y="647"/>
                </a:lnTo>
                <a:lnTo>
                  <a:pt x="853" y="632"/>
                </a:lnTo>
                <a:lnTo>
                  <a:pt x="837" y="621"/>
                </a:lnTo>
                <a:lnTo>
                  <a:pt x="820" y="613"/>
                </a:lnTo>
                <a:lnTo>
                  <a:pt x="803" y="609"/>
                </a:lnTo>
                <a:lnTo>
                  <a:pt x="793" y="607"/>
                </a:lnTo>
                <a:lnTo>
                  <a:pt x="757" y="605"/>
                </a:lnTo>
                <a:lnTo>
                  <a:pt x="718" y="603"/>
                </a:lnTo>
                <a:lnTo>
                  <a:pt x="682" y="603"/>
                </a:lnTo>
                <a:lnTo>
                  <a:pt x="645" y="603"/>
                </a:lnTo>
                <a:lnTo>
                  <a:pt x="609" y="605"/>
                </a:lnTo>
                <a:lnTo>
                  <a:pt x="570" y="609"/>
                </a:lnTo>
                <a:lnTo>
                  <a:pt x="534" y="613"/>
                </a:lnTo>
                <a:lnTo>
                  <a:pt x="497" y="615"/>
                </a:lnTo>
                <a:lnTo>
                  <a:pt x="461" y="619"/>
                </a:lnTo>
                <a:lnTo>
                  <a:pt x="425" y="622"/>
                </a:lnTo>
                <a:lnTo>
                  <a:pt x="382" y="621"/>
                </a:lnTo>
                <a:lnTo>
                  <a:pt x="340" y="622"/>
                </a:lnTo>
                <a:lnTo>
                  <a:pt x="298" y="626"/>
                </a:lnTo>
                <a:lnTo>
                  <a:pt x="256" y="628"/>
                </a:lnTo>
                <a:lnTo>
                  <a:pt x="215" y="632"/>
                </a:lnTo>
                <a:lnTo>
                  <a:pt x="173" y="632"/>
                </a:lnTo>
                <a:lnTo>
                  <a:pt x="133" y="632"/>
                </a:lnTo>
                <a:lnTo>
                  <a:pt x="92" y="626"/>
                </a:lnTo>
                <a:lnTo>
                  <a:pt x="54" y="615"/>
                </a:lnTo>
                <a:lnTo>
                  <a:pt x="16" y="599"/>
                </a:lnTo>
                <a:lnTo>
                  <a:pt x="2" y="576"/>
                </a:lnTo>
                <a:lnTo>
                  <a:pt x="0" y="555"/>
                </a:lnTo>
                <a:lnTo>
                  <a:pt x="2" y="549"/>
                </a:lnTo>
                <a:lnTo>
                  <a:pt x="16" y="532"/>
                </a:lnTo>
                <a:lnTo>
                  <a:pt x="29" y="517"/>
                </a:lnTo>
                <a:lnTo>
                  <a:pt x="46" y="503"/>
                </a:lnTo>
                <a:lnTo>
                  <a:pt x="64" y="490"/>
                </a:lnTo>
                <a:lnTo>
                  <a:pt x="81" y="480"/>
                </a:lnTo>
                <a:lnTo>
                  <a:pt x="100" y="469"/>
                </a:lnTo>
                <a:lnTo>
                  <a:pt x="119" y="459"/>
                </a:lnTo>
                <a:lnTo>
                  <a:pt x="138" y="452"/>
                </a:lnTo>
                <a:lnTo>
                  <a:pt x="156" y="442"/>
                </a:lnTo>
                <a:lnTo>
                  <a:pt x="175" y="432"/>
                </a:lnTo>
                <a:lnTo>
                  <a:pt x="231" y="404"/>
                </a:lnTo>
                <a:lnTo>
                  <a:pt x="288" y="379"/>
                </a:lnTo>
                <a:lnTo>
                  <a:pt x="346" y="352"/>
                </a:lnTo>
                <a:lnTo>
                  <a:pt x="401" y="327"/>
                </a:lnTo>
                <a:lnTo>
                  <a:pt x="459" y="304"/>
                </a:lnTo>
                <a:lnTo>
                  <a:pt x="517" y="281"/>
                </a:lnTo>
                <a:lnTo>
                  <a:pt x="576" y="258"/>
                </a:lnTo>
                <a:lnTo>
                  <a:pt x="634" y="235"/>
                </a:lnTo>
                <a:lnTo>
                  <a:pt x="691" y="213"/>
                </a:lnTo>
                <a:lnTo>
                  <a:pt x="751" y="190"/>
                </a:lnTo>
                <a:lnTo>
                  <a:pt x="757" y="185"/>
                </a:lnTo>
                <a:lnTo>
                  <a:pt x="785" y="173"/>
                </a:lnTo>
                <a:lnTo>
                  <a:pt x="812" y="163"/>
                </a:lnTo>
                <a:lnTo>
                  <a:pt x="841" y="152"/>
                </a:lnTo>
                <a:lnTo>
                  <a:pt x="868" y="142"/>
                </a:lnTo>
                <a:lnTo>
                  <a:pt x="897" y="131"/>
                </a:lnTo>
                <a:lnTo>
                  <a:pt x="924" y="119"/>
                </a:lnTo>
                <a:lnTo>
                  <a:pt x="953" y="108"/>
                </a:lnTo>
                <a:lnTo>
                  <a:pt x="979" y="94"/>
                </a:lnTo>
                <a:lnTo>
                  <a:pt x="1006" y="81"/>
                </a:lnTo>
                <a:lnTo>
                  <a:pt x="1033" y="67"/>
                </a:lnTo>
                <a:lnTo>
                  <a:pt x="1024" y="56"/>
                </a:lnTo>
                <a:lnTo>
                  <a:pt x="1014" y="56"/>
                </a:lnTo>
                <a:lnTo>
                  <a:pt x="999" y="54"/>
                </a:lnTo>
                <a:lnTo>
                  <a:pt x="966" y="52"/>
                </a:lnTo>
                <a:lnTo>
                  <a:pt x="941" y="54"/>
                </a:lnTo>
                <a:lnTo>
                  <a:pt x="945" y="44"/>
                </a:lnTo>
                <a:lnTo>
                  <a:pt x="953" y="37"/>
                </a:lnTo>
                <a:lnTo>
                  <a:pt x="962" y="35"/>
                </a:lnTo>
                <a:lnTo>
                  <a:pt x="979" y="33"/>
                </a:lnTo>
                <a:lnTo>
                  <a:pt x="999" y="33"/>
                </a:lnTo>
                <a:lnTo>
                  <a:pt x="1016" y="31"/>
                </a:lnTo>
                <a:lnTo>
                  <a:pt x="1033" y="27"/>
                </a:lnTo>
                <a:lnTo>
                  <a:pt x="1041" y="23"/>
                </a:lnTo>
                <a:lnTo>
                  <a:pt x="1058" y="23"/>
                </a:lnTo>
                <a:lnTo>
                  <a:pt x="1077" y="21"/>
                </a:lnTo>
                <a:lnTo>
                  <a:pt x="1095" y="19"/>
                </a:lnTo>
                <a:lnTo>
                  <a:pt x="1114" y="18"/>
                </a:lnTo>
                <a:lnTo>
                  <a:pt x="1131" y="16"/>
                </a:lnTo>
                <a:lnTo>
                  <a:pt x="1148" y="14"/>
                </a:lnTo>
                <a:lnTo>
                  <a:pt x="1166" y="10"/>
                </a:lnTo>
                <a:lnTo>
                  <a:pt x="1185" y="6"/>
                </a:lnTo>
                <a:lnTo>
                  <a:pt x="1202" y="4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1" name="Freeform 20"/>
          <p:cNvSpPr>
            <a:spLocks noChangeAspect="1"/>
          </p:cNvSpPr>
          <p:nvPr/>
        </p:nvSpPr>
        <p:spPr bwMode="auto">
          <a:xfrm>
            <a:off x="5733787" y="1628778"/>
            <a:ext cx="3353594" cy="2289175"/>
          </a:xfrm>
          <a:custGeom>
            <a:avLst/>
            <a:gdLst>
              <a:gd name="T0" fmla="*/ 2147483647 w 935"/>
              <a:gd name="T1" fmla="*/ 2147483647 h 561"/>
              <a:gd name="T2" fmla="*/ 2147483647 w 935"/>
              <a:gd name="T3" fmla="*/ 2147483647 h 561"/>
              <a:gd name="T4" fmla="*/ 2147483647 w 935"/>
              <a:gd name="T5" fmla="*/ 2147483647 h 561"/>
              <a:gd name="T6" fmla="*/ 2147483647 w 935"/>
              <a:gd name="T7" fmla="*/ 2147483647 h 561"/>
              <a:gd name="T8" fmla="*/ 2147483647 w 935"/>
              <a:gd name="T9" fmla="*/ 2147483647 h 561"/>
              <a:gd name="T10" fmla="*/ 2147483647 w 935"/>
              <a:gd name="T11" fmla="*/ 2147483647 h 561"/>
              <a:gd name="T12" fmla="*/ 2147483647 w 935"/>
              <a:gd name="T13" fmla="*/ 2147483647 h 561"/>
              <a:gd name="T14" fmla="*/ 2147483647 w 935"/>
              <a:gd name="T15" fmla="*/ 2147483647 h 561"/>
              <a:gd name="T16" fmla="*/ 2147483647 w 935"/>
              <a:gd name="T17" fmla="*/ 2147483647 h 561"/>
              <a:gd name="T18" fmla="*/ 2147483647 w 935"/>
              <a:gd name="T19" fmla="*/ 2147483647 h 561"/>
              <a:gd name="T20" fmla="*/ 2147483647 w 935"/>
              <a:gd name="T21" fmla="*/ 2147483647 h 561"/>
              <a:gd name="T22" fmla="*/ 2147483647 w 935"/>
              <a:gd name="T23" fmla="*/ 2147483647 h 561"/>
              <a:gd name="T24" fmla="*/ 2147483647 w 935"/>
              <a:gd name="T25" fmla="*/ 2147483647 h 561"/>
              <a:gd name="T26" fmla="*/ 2147483647 w 935"/>
              <a:gd name="T27" fmla="*/ 2147483647 h 561"/>
              <a:gd name="T28" fmla="*/ 2147483647 w 935"/>
              <a:gd name="T29" fmla="*/ 2147483647 h 561"/>
              <a:gd name="T30" fmla="*/ 2147483647 w 935"/>
              <a:gd name="T31" fmla="*/ 2147483647 h 561"/>
              <a:gd name="T32" fmla="*/ 2147483647 w 935"/>
              <a:gd name="T33" fmla="*/ 2147483647 h 561"/>
              <a:gd name="T34" fmla="*/ 2147483647 w 935"/>
              <a:gd name="T35" fmla="*/ 2147483647 h 561"/>
              <a:gd name="T36" fmla="*/ 2147483647 w 935"/>
              <a:gd name="T37" fmla="*/ 2147483647 h 561"/>
              <a:gd name="T38" fmla="*/ 2147483647 w 935"/>
              <a:gd name="T39" fmla="*/ 2147483647 h 561"/>
              <a:gd name="T40" fmla="*/ 2147483647 w 935"/>
              <a:gd name="T41" fmla="*/ 2147483647 h 561"/>
              <a:gd name="T42" fmla="*/ 2147483647 w 935"/>
              <a:gd name="T43" fmla="*/ 2147483647 h 561"/>
              <a:gd name="T44" fmla="*/ 2147483647 w 935"/>
              <a:gd name="T45" fmla="*/ 2147483647 h 561"/>
              <a:gd name="T46" fmla="*/ 2147483647 w 935"/>
              <a:gd name="T47" fmla="*/ 2147483647 h 561"/>
              <a:gd name="T48" fmla="*/ 2147483647 w 935"/>
              <a:gd name="T49" fmla="*/ 2147483647 h 561"/>
              <a:gd name="T50" fmla="*/ 2147483647 w 935"/>
              <a:gd name="T51" fmla="*/ 2147483647 h 561"/>
              <a:gd name="T52" fmla="*/ 2147483647 w 935"/>
              <a:gd name="T53" fmla="*/ 2147483647 h 561"/>
              <a:gd name="T54" fmla="*/ 2147483647 w 935"/>
              <a:gd name="T55" fmla="*/ 2147483647 h 561"/>
              <a:gd name="T56" fmla="*/ 2147483647 w 935"/>
              <a:gd name="T57" fmla="*/ 2147483647 h 561"/>
              <a:gd name="T58" fmla="*/ 2147483647 w 935"/>
              <a:gd name="T59" fmla="*/ 2147483647 h 561"/>
              <a:gd name="T60" fmla="*/ 2147483647 w 935"/>
              <a:gd name="T61" fmla="*/ 2147483647 h 561"/>
              <a:gd name="T62" fmla="*/ 2147483647 w 935"/>
              <a:gd name="T63" fmla="*/ 2147483647 h 561"/>
              <a:gd name="T64" fmla="*/ 2147483647 w 935"/>
              <a:gd name="T65" fmla="*/ 2147483647 h 561"/>
              <a:gd name="T66" fmla="*/ 2147483647 w 935"/>
              <a:gd name="T67" fmla="*/ 2147483647 h 561"/>
              <a:gd name="T68" fmla="*/ 2147483647 w 935"/>
              <a:gd name="T69" fmla="*/ 2147483647 h 561"/>
              <a:gd name="T70" fmla="*/ 2147483647 w 935"/>
              <a:gd name="T71" fmla="*/ 2147483647 h 561"/>
              <a:gd name="T72" fmla="*/ 2147483647 w 935"/>
              <a:gd name="T73" fmla="*/ 2147483647 h 561"/>
              <a:gd name="T74" fmla="*/ 2147483647 w 935"/>
              <a:gd name="T75" fmla="*/ 2147483647 h 561"/>
              <a:gd name="T76" fmla="*/ 2147483647 w 935"/>
              <a:gd name="T77" fmla="*/ 2147483647 h 561"/>
              <a:gd name="T78" fmla="*/ 2147483647 w 935"/>
              <a:gd name="T79" fmla="*/ 2147483647 h 561"/>
              <a:gd name="T80" fmla="*/ 0 w 935"/>
              <a:gd name="T81" fmla="*/ 2147483647 h 561"/>
              <a:gd name="T82" fmla="*/ 2147483647 w 935"/>
              <a:gd name="T83" fmla="*/ 2147483647 h 561"/>
              <a:gd name="T84" fmla="*/ 2147483647 w 935"/>
              <a:gd name="T85" fmla="*/ 2147483647 h 561"/>
              <a:gd name="T86" fmla="*/ 2147483647 w 935"/>
              <a:gd name="T87" fmla="*/ 2147483647 h 561"/>
              <a:gd name="T88" fmla="*/ 2147483647 w 935"/>
              <a:gd name="T89" fmla="*/ 2147483647 h 561"/>
              <a:gd name="T90" fmla="*/ 2147483647 w 935"/>
              <a:gd name="T91" fmla="*/ 2147483647 h 561"/>
              <a:gd name="T92" fmla="*/ 2147483647 w 935"/>
              <a:gd name="T93" fmla="*/ 2147483647 h 561"/>
              <a:gd name="T94" fmla="*/ 2147483647 w 935"/>
              <a:gd name="T95" fmla="*/ 2147483647 h 561"/>
              <a:gd name="T96" fmla="*/ 2147483647 w 935"/>
              <a:gd name="T97" fmla="*/ 2147483647 h 561"/>
              <a:gd name="T98" fmla="*/ 2147483647 w 935"/>
              <a:gd name="T99" fmla="*/ 0 h 561"/>
              <a:gd name="T100" fmla="*/ 2147483647 w 935"/>
              <a:gd name="T101" fmla="*/ 2147483647 h 5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35"/>
              <a:gd name="T154" fmla="*/ 0 h 561"/>
              <a:gd name="T155" fmla="*/ 935 w 935"/>
              <a:gd name="T156" fmla="*/ 561 h 5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35" h="561">
                <a:moveTo>
                  <a:pt x="880" y="6"/>
                </a:moveTo>
                <a:lnTo>
                  <a:pt x="870" y="19"/>
                </a:lnTo>
                <a:lnTo>
                  <a:pt x="859" y="25"/>
                </a:lnTo>
                <a:lnTo>
                  <a:pt x="855" y="25"/>
                </a:lnTo>
                <a:lnTo>
                  <a:pt x="843" y="16"/>
                </a:lnTo>
                <a:lnTo>
                  <a:pt x="763" y="12"/>
                </a:lnTo>
                <a:lnTo>
                  <a:pt x="682" y="12"/>
                </a:lnTo>
                <a:lnTo>
                  <a:pt x="601" y="12"/>
                </a:lnTo>
                <a:lnTo>
                  <a:pt x="523" y="14"/>
                </a:lnTo>
                <a:lnTo>
                  <a:pt x="442" y="16"/>
                </a:lnTo>
                <a:lnTo>
                  <a:pt x="363" y="19"/>
                </a:lnTo>
                <a:lnTo>
                  <a:pt x="283" y="23"/>
                </a:lnTo>
                <a:lnTo>
                  <a:pt x="202" y="25"/>
                </a:lnTo>
                <a:lnTo>
                  <a:pt x="119" y="27"/>
                </a:lnTo>
                <a:lnTo>
                  <a:pt x="37" y="27"/>
                </a:lnTo>
                <a:lnTo>
                  <a:pt x="35" y="48"/>
                </a:lnTo>
                <a:lnTo>
                  <a:pt x="35" y="67"/>
                </a:lnTo>
                <a:lnTo>
                  <a:pt x="33" y="89"/>
                </a:lnTo>
                <a:lnTo>
                  <a:pt x="33" y="110"/>
                </a:lnTo>
                <a:lnTo>
                  <a:pt x="31" y="129"/>
                </a:lnTo>
                <a:lnTo>
                  <a:pt x="29" y="150"/>
                </a:lnTo>
                <a:lnTo>
                  <a:pt x="29" y="171"/>
                </a:lnTo>
                <a:lnTo>
                  <a:pt x="27" y="190"/>
                </a:lnTo>
                <a:lnTo>
                  <a:pt x="27" y="211"/>
                </a:lnTo>
                <a:lnTo>
                  <a:pt x="27" y="233"/>
                </a:lnTo>
                <a:lnTo>
                  <a:pt x="41" y="231"/>
                </a:lnTo>
                <a:lnTo>
                  <a:pt x="68" y="229"/>
                </a:lnTo>
                <a:lnTo>
                  <a:pt x="96" y="227"/>
                </a:lnTo>
                <a:lnTo>
                  <a:pt x="125" y="225"/>
                </a:lnTo>
                <a:lnTo>
                  <a:pt x="154" y="223"/>
                </a:lnTo>
                <a:lnTo>
                  <a:pt x="167" y="221"/>
                </a:lnTo>
                <a:lnTo>
                  <a:pt x="235" y="227"/>
                </a:lnTo>
                <a:lnTo>
                  <a:pt x="302" y="231"/>
                </a:lnTo>
                <a:lnTo>
                  <a:pt x="371" y="231"/>
                </a:lnTo>
                <a:lnTo>
                  <a:pt x="440" y="231"/>
                </a:lnTo>
                <a:lnTo>
                  <a:pt x="509" y="229"/>
                </a:lnTo>
                <a:lnTo>
                  <a:pt x="578" y="225"/>
                </a:lnTo>
                <a:lnTo>
                  <a:pt x="647" y="223"/>
                </a:lnTo>
                <a:lnTo>
                  <a:pt x="716" y="221"/>
                </a:lnTo>
                <a:lnTo>
                  <a:pt x="784" y="221"/>
                </a:lnTo>
                <a:lnTo>
                  <a:pt x="849" y="223"/>
                </a:lnTo>
                <a:lnTo>
                  <a:pt x="901" y="227"/>
                </a:lnTo>
                <a:lnTo>
                  <a:pt x="905" y="221"/>
                </a:lnTo>
                <a:lnTo>
                  <a:pt x="901" y="204"/>
                </a:lnTo>
                <a:lnTo>
                  <a:pt x="895" y="167"/>
                </a:lnTo>
                <a:lnTo>
                  <a:pt x="891" y="131"/>
                </a:lnTo>
                <a:lnTo>
                  <a:pt x="891" y="92"/>
                </a:lnTo>
                <a:lnTo>
                  <a:pt x="893" y="54"/>
                </a:lnTo>
                <a:lnTo>
                  <a:pt x="897" y="35"/>
                </a:lnTo>
                <a:lnTo>
                  <a:pt x="907" y="27"/>
                </a:lnTo>
                <a:lnTo>
                  <a:pt x="920" y="25"/>
                </a:lnTo>
                <a:lnTo>
                  <a:pt x="918" y="58"/>
                </a:lnTo>
                <a:lnTo>
                  <a:pt x="918" y="92"/>
                </a:lnTo>
                <a:lnTo>
                  <a:pt x="920" y="127"/>
                </a:lnTo>
                <a:lnTo>
                  <a:pt x="922" y="162"/>
                </a:lnTo>
                <a:lnTo>
                  <a:pt x="926" y="198"/>
                </a:lnTo>
                <a:lnTo>
                  <a:pt x="930" y="233"/>
                </a:lnTo>
                <a:lnTo>
                  <a:pt x="933" y="269"/>
                </a:lnTo>
                <a:lnTo>
                  <a:pt x="935" y="306"/>
                </a:lnTo>
                <a:lnTo>
                  <a:pt x="935" y="340"/>
                </a:lnTo>
                <a:lnTo>
                  <a:pt x="935" y="375"/>
                </a:lnTo>
                <a:lnTo>
                  <a:pt x="933" y="392"/>
                </a:lnTo>
                <a:lnTo>
                  <a:pt x="933" y="409"/>
                </a:lnTo>
                <a:lnTo>
                  <a:pt x="933" y="444"/>
                </a:lnTo>
                <a:lnTo>
                  <a:pt x="935" y="478"/>
                </a:lnTo>
                <a:lnTo>
                  <a:pt x="935" y="515"/>
                </a:lnTo>
                <a:lnTo>
                  <a:pt x="932" y="547"/>
                </a:lnTo>
                <a:lnTo>
                  <a:pt x="920" y="557"/>
                </a:lnTo>
                <a:lnTo>
                  <a:pt x="910" y="561"/>
                </a:lnTo>
                <a:lnTo>
                  <a:pt x="907" y="561"/>
                </a:lnTo>
                <a:lnTo>
                  <a:pt x="907" y="528"/>
                </a:lnTo>
                <a:lnTo>
                  <a:pt x="907" y="496"/>
                </a:lnTo>
                <a:lnTo>
                  <a:pt x="908" y="463"/>
                </a:lnTo>
                <a:lnTo>
                  <a:pt x="908" y="430"/>
                </a:lnTo>
                <a:lnTo>
                  <a:pt x="910" y="396"/>
                </a:lnTo>
                <a:lnTo>
                  <a:pt x="912" y="363"/>
                </a:lnTo>
                <a:lnTo>
                  <a:pt x="912" y="330"/>
                </a:lnTo>
                <a:lnTo>
                  <a:pt x="910" y="298"/>
                </a:lnTo>
                <a:lnTo>
                  <a:pt x="908" y="265"/>
                </a:lnTo>
                <a:lnTo>
                  <a:pt x="903" y="231"/>
                </a:lnTo>
                <a:lnTo>
                  <a:pt x="901" y="229"/>
                </a:lnTo>
                <a:lnTo>
                  <a:pt x="876" y="240"/>
                </a:lnTo>
                <a:lnTo>
                  <a:pt x="853" y="238"/>
                </a:lnTo>
                <a:lnTo>
                  <a:pt x="847" y="236"/>
                </a:lnTo>
                <a:lnTo>
                  <a:pt x="774" y="234"/>
                </a:lnTo>
                <a:lnTo>
                  <a:pt x="703" y="234"/>
                </a:lnTo>
                <a:lnTo>
                  <a:pt x="630" y="236"/>
                </a:lnTo>
                <a:lnTo>
                  <a:pt x="557" y="238"/>
                </a:lnTo>
                <a:lnTo>
                  <a:pt x="484" y="240"/>
                </a:lnTo>
                <a:lnTo>
                  <a:pt x="411" y="242"/>
                </a:lnTo>
                <a:lnTo>
                  <a:pt x="338" y="244"/>
                </a:lnTo>
                <a:lnTo>
                  <a:pt x="265" y="244"/>
                </a:lnTo>
                <a:lnTo>
                  <a:pt x="190" y="244"/>
                </a:lnTo>
                <a:lnTo>
                  <a:pt x="117" y="240"/>
                </a:lnTo>
                <a:lnTo>
                  <a:pt x="108" y="242"/>
                </a:lnTo>
                <a:lnTo>
                  <a:pt x="89" y="242"/>
                </a:lnTo>
                <a:lnTo>
                  <a:pt x="69" y="242"/>
                </a:lnTo>
                <a:lnTo>
                  <a:pt x="50" y="244"/>
                </a:lnTo>
                <a:lnTo>
                  <a:pt x="33" y="250"/>
                </a:lnTo>
                <a:lnTo>
                  <a:pt x="25" y="254"/>
                </a:lnTo>
                <a:lnTo>
                  <a:pt x="25" y="284"/>
                </a:lnTo>
                <a:lnTo>
                  <a:pt x="25" y="313"/>
                </a:lnTo>
                <a:lnTo>
                  <a:pt x="27" y="342"/>
                </a:lnTo>
                <a:lnTo>
                  <a:pt x="29" y="371"/>
                </a:lnTo>
                <a:lnTo>
                  <a:pt x="29" y="400"/>
                </a:lnTo>
                <a:lnTo>
                  <a:pt x="31" y="428"/>
                </a:lnTo>
                <a:lnTo>
                  <a:pt x="31" y="455"/>
                </a:lnTo>
                <a:lnTo>
                  <a:pt x="31" y="484"/>
                </a:lnTo>
                <a:lnTo>
                  <a:pt x="29" y="515"/>
                </a:lnTo>
                <a:lnTo>
                  <a:pt x="25" y="544"/>
                </a:lnTo>
                <a:lnTo>
                  <a:pt x="14" y="549"/>
                </a:lnTo>
                <a:lnTo>
                  <a:pt x="2" y="555"/>
                </a:lnTo>
                <a:lnTo>
                  <a:pt x="2" y="544"/>
                </a:lnTo>
                <a:lnTo>
                  <a:pt x="4" y="521"/>
                </a:lnTo>
                <a:lnTo>
                  <a:pt x="4" y="494"/>
                </a:lnTo>
                <a:lnTo>
                  <a:pt x="6" y="469"/>
                </a:lnTo>
                <a:lnTo>
                  <a:pt x="8" y="444"/>
                </a:lnTo>
                <a:lnTo>
                  <a:pt x="10" y="432"/>
                </a:lnTo>
                <a:lnTo>
                  <a:pt x="4" y="394"/>
                </a:lnTo>
                <a:lnTo>
                  <a:pt x="2" y="354"/>
                </a:lnTo>
                <a:lnTo>
                  <a:pt x="0" y="315"/>
                </a:lnTo>
                <a:lnTo>
                  <a:pt x="0" y="275"/>
                </a:lnTo>
                <a:lnTo>
                  <a:pt x="0" y="234"/>
                </a:lnTo>
                <a:lnTo>
                  <a:pt x="2" y="194"/>
                </a:lnTo>
                <a:lnTo>
                  <a:pt x="4" y="156"/>
                </a:lnTo>
                <a:lnTo>
                  <a:pt x="6" y="115"/>
                </a:lnTo>
                <a:lnTo>
                  <a:pt x="8" y="73"/>
                </a:lnTo>
                <a:lnTo>
                  <a:pt x="10" y="33"/>
                </a:lnTo>
                <a:lnTo>
                  <a:pt x="18" y="27"/>
                </a:lnTo>
                <a:lnTo>
                  <a:pt x="6" y="21"/>
                </a:lnTo>
                <a:lnTo>
                  <a:pt x="14" y="12"/>
                </a:lnTo>
                <a:lnTo>
                  <a:pt x="23" y="4"/>
                </a:lnTo>
                <a:lnTo>
                  <a:pt x="45" y="6"/>
                </a:lnTo>
                <a:lnTo>
                  <a:pt x="64" y="8"/>
                </a:lnTo>
                <a:lnTo>
                  <a:pt x="85" y="10"/>
                </a:lnTo>
                <a:lnTo>
                  <a:pt x="106" y="10"/>
                </a:lnTo>
                <a:lnTo>
                  <a:pt x="127" y="10"/>
                </a:lnTo>
                <a:lnTo>
                  <a:pt x="146" y="8"/>
                </a:lnTo>
                <a:lnTo>
                  <a:pt x="167" y="8"/>
                </a:lnTo>
                <a:lnTo>
                  <a:pt x="187" y="6"/>
                </a:lnTo>
                <a:lnTo>
                  <a:pt x="208" y="6"/>
                </a:lnTo>
                <a:lnTo>
                  <a:pt x="227" y="4"/>
                </a:lnTo>
                <a:lnTo>
                  <a:pt x="240" y="4"/>
                </a:lnTo>
                <a:lnTo>
                  <a:pt x="252" y="8"/>
                </a:lnTo>
                <a:lnTo>
                  <a:pt x="306" y="8"/>
                </a:lnTo>
                <a:lnTo>
                  <a:pt x="359" y="6"/>
                </a:lnTo>
                <a:lnTo>
                  <a:pt x="413" y="4"/>
                </a:lnTo>
                <a:lnTo>
                  <a:pt x="467" y="2"/>
                </a:lnTo>
                <a:lnTo>
                  <a:pt x="521" y="2"/>
                </a:lnTo>
                <a:lnTo>
                  <a:pt x="574" y="0"/>
                </a:lnTo>
                <a:lnTo>
                  <a:pt x="628" y="0"/>
                </a:lnTo>
                <a:lnTo>
                  <a:pt x="682" y="0"/>
                </a:lnTo>
                <a:lnTo>
                  <a:pt x="738" y="2"/>
                </a:lnTo>
                <a:lnTo>
                  <a:pt x="791" y="4"/>
                </a:lnTo>
                <a:lnTo>
                  <a:pt x="88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6507692" y="1898687"/>
            <a:ext cx="1881452" cy="57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08" tIns="10205" rIns="17008" bIns="10205" anchor="ctr" anchorCtr="1">
            <a:spAutoFit/>
          </a:bodyPr>
          <a:lstStyle>
            <a:lvl1pPr defTabSz="863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6360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63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3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3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600" b="1">
                <a:latin typeface="Arial Narrow" pitchFamily="34" charset="0"/>
              </a:rPr>
              <a:t>ABITUR</a:t>
            </a:r>
          </a:p>
        </p:txBody>
      </p:sp>
      <p:pic>
        <p:nvPicPr>
          <p:cNvPr id="9223" name="Picture 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14417"/>
          <a:stretch>
            <a:fillRect/>
          </a:stretch>
        </p:blipFill>
        <p:spPr>
          <a:xfrm>
            <a:off x="6504252" y="2824164"/>
            <a:ext cx="1871133" cy="157003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solidFill>
                  <a:schemeClr val="tx1"/>
                </a:solidFill>
              </a:rPr>
              <a:t>Unsere Profile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84516" y="1268762"/>
            <a:ext cx="3592645" cy="2400657"/>
          </a:xfrm>
          <a:prstGeom prst="rect">
            <a:avLst/>
          </a:prstGeom>
          <a:solidFill>
            <a:schemeClr val="accent3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2400"/>
              <a:t>seit 1966 </a:t>
            </a:r>
            <a:r>
              <a:rPr lang="de-DE" sz="2400" dirty="0"/>
              <a:t>klassisches Profil:</a:t>
            </a:r>
            <a:br>
              <a:rPr lang="de-DE" sz="2400" dirty="0"/>
            </a:br>
            <a:r>
              <a:rPr lang="de-DE" sz="2800" b="1" dirty="0"/>
              <a:t>Wirtschaft (WGW)</a:t>
            </a:r>
            <a:br>
              <a:rPr lang="de-DE" sz="2800" dirty="0"/>
            </a:br>
            <a:br>
              <a:rPr lang="de-DE" dirty="0"/>
            </a:br>
            <a:r>
              <a:rPr lang="de-DE" sz="2400" dirty="0">
                <a:solidFill>
                  <a:schemeClr val="tx1"/>
                </a:solidFill>
              </a:rPr>
              <a:t>mit dem Profilfach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800" b="1" dirty="0">
                <a:solidFill>
                  <a:schemeClr val="tx1"/>
                </a:solidFill>
              </a:rPr>
              <a:t>Volks- und Betriebs-</a:t>
            </a:r>
            <a:r>
              <a:rPr lang="de-DE" sz="2800" b="1" dirty="0" err="1">
                <a:solidFill>
                  <a:schemeClr val="tx1"/>
                </a:solidFill>
              </a:rPr>
              <a:t>wirtschaftslehre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186892" y="1268413"/>
            <a:ext cx="4211770" cy="3257550"/>
          </a:xfrm>
          <a:prstGeom prst="rect">
            <a:avLst/>
          </a:prstGeom>
          <a:solidFill>
            <a:srgbClr val="A6A6A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latin typeface="+mn-lt"/>
              </a:rPr>
              <a:t>seit 2012 Profil:</a:t>
            </a:r>
            <a:br>
              <a:rPr lang="de-DE" dirty="0">
                <a:solidFill>
                  <a:srgbClr val="FF0000"/>
                </a:solidFill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Internationale</a:t>
            </a:r>
            <a:br>
              <a:rPr lang="de-DE" sz="2800" b="1" dirty="0">
                <a:solidFill>
                  <a:srgbClr val="FF0000"/>
                </a:solidFill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Wirtschaft (WGI)</a:t>
            </a:r>
            <a:br>
              <a:rPr lang="de-DE" dirty="0">
                <a:solidFill>
                  <a:srgbClr val="FF0000"/>
                </a:solidFill>
                <a:latin typeface="+mn-lt"/>
              </a:rPr>
            </a:br>
            <a:br>
              <a:rPr lang="de-DE" dirty="0">
                <a:solidFill>
                  <a:srgbClr val="FF0000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mit dem Profilfach</a:t>
            </a:r>
            <a:br>
              <a:rPr lang="de-DE" dirty="0"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Internationale</a:t>
            </a:r>
            <a:br>
              <a:rPr lang="de-DE" sz="2800" b="1" dirty="0">
                <a:solidFill>
                  <a:srgbClr val="FF0000"/>
                </a:solidFill>
                <a:latin typeface="+mn-lt"/>
              </a:rPr>
            </a:br>
            <a:r>
              <a:rPr lang="de-DE" sz="2800" b="1" dirty="0">
                <a:solidFill>
                  <a:srgbClr val="FF0000"/>
                </a:solidFill>
                <a:latin typeface="+mn-lt"/>
              </a:rPr>
              <a:t>Betriebs- und Volkswirtschaftslehre</a:t>
            </a:r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2624402" y="5168900"/>
            <a:ext cx="1781704" cy="1644650"/>
            <a:chOff x="3061" y="3211"/>
            <a:chExt cx="1036" cy="1036"/>
          </a:xfrm>
        </p:grpSpPr>
        <p:sp>
          <p:nvSpPr>
            <p:cNvPr id="46" name="Kreis 4"/>
            <p:cNvSpPr/>
            <p:nvPr/>
          </p:nvSpPr>
          <p:spPr bwMode="auto">
            <a:xfrm>
              <a:off x="3066" y="3211"/>
              <a:ext cx="1031" cy="992"/>
            </a:xfrm>
            <a:prstGeom prst="pie">
              <a:avLst>
                <a:gd name="adj1" fmla="val 16271740"/>
                <a:gd name="adj2" fmla="val 2144324"/>
              </a:avLst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chemeClr val="tx1"/>
                </a:solidFill>
              </a:endParaRPr>
            </a:p>
          </p:txBody>
        </p:sp>
        <p:sp>
          <p:nvSpPr>
            <p:cNvPr id="48" name="Kreis 5"/>
            <p:cNvSpPr/>
            <p:nvPr/>
          </p:nvSpPr>
          <p:spPr bwMode="auto">
            <a:xfrm>
              <a:off x="3061" y="3212"/>
              <a:ext cx="994" cy="1035"/>
            </a:xfrm>
            <a:prstGeom prst="pie">
              <a:avLst>
                <a:gd name="adj1" fmla="val 2111856"/>
                <a:gd name="adj2" fmla="val 1620000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134145" y="5795963"/>
            <a:ext cx="263472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/>
              <a:t>1/3 bilingualer        </a:t>
            </a:r>
            <a:br>
              <a:rPr lang="de-DE" altLang="de-DE" sz="2800" dirty="0"/>
            </a:br>
            <a:r>
              <a:rPr lang="de-DE" altLang="de-DE" sz="2800" dirty="0"/>
              <a:t>       Unterricht</a:t>
            </a:r>
          </a:p>
        </p:txBody>
      </p:sp>
      <p:sp>
        <p:nvSpPr>
          <p:cNvPr id="97290" name="Line 11"/>
          <p:cNvSpPr>
            <a:spLocks noChangeShapeType="1"/>
          </p:cNvSpPr>
          <p:nvPr/>
        </p:nvSpPr>
        <p:spPr bwMode="auto">
          <a:xfrm flipH="1">
            <a:off x="4172216" y="4581528"/>
            <a:ext cx="937287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6122458" y="4583113"/>
            <a:ext cx="233892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7292" name="Picture 4" descr="Scan1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2605" r="71669" b="85539"/>
          <a:stretch>
            <a:fillRect/>
          </a:stretch>
        </p:blipFill>
        <p:spPr bwMode="auto">
          <a:xfrm>
            <a:off x="6449220" y="4672016"/>
            <a:ext cx="1996679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57153" y="5867400"/>
            <a:ext cx="416361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 3" pitchFamily="18" charset="2"/>
              <a:buChar char="9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/>
              <a:t>Internationales Abitur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410900528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Microsoft Office PowerPoint</Application>
  <PresentationFormat>A4-Papier (210 x 297 mm)</PresentationFormat>
  <Paragraphs>105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Wingdings 3</vt:lpstr>
      <vt:lpstr>Standarddesign</vt:lpstr>
      <vt:lpstr>1_Standarddesign</vt:lpstr>
      <vt:lpstr>Anschlussmöglichkeiten</vt:lpstr>
      <vt:lpstr>PowerPoint-Präsentation</vt:lpstr>
      <vt:lpstr>Möglichkeiten im Kreis  Ludwigsburg</vt:lpstr>
      <vt:lpstr>Möglichkeiten im Kreis Ludwigsburg</vt:lpstr>
      <vt:lpstr>Möglichkeiten im Kreis  Ludwigsburg</vt:lpstr>
      <vt:lpstr>Ziel: Fachhochschulreife und berufliche  Erstqualifizierung</vt:lpstr>
      <vt:lpstr>Ziel: Allgemeine Hochschulreife (Abitur) und  berufliche Erstqualifizierung</vt:lpstr>
      <vt:lpstr>Wirtschaftsgymnasium</vt:lpstr>
      <vt:lpstr>Unsere Profile</vt:lpstr>
      <vt:lpstr>Schüleraustauschprogramme</vt:lpstr>
      <vt:lpstr>1966 – 2023: Erfahrung braucht Zeit …</vt:lpstr>
      <vt:lpstr>Kennenlerntage in der Eingangsklasse</vt:lpstr>
      <vt:lpstr>Studienfahrten in der Jahrgangsstufe 1</vt:lpstr>
      <vt:lpstr>Erfolgreiche Teilnahme an Wettbewerben</vt:lpstr>
      <vt:lpstr>Bildungspartnerschaften, Planspiele</vt:lpstr>
      <vt:lpstr>Online-Anmeldeverfahren BewO</vt:lpstr>
      <vt:lpstr>Vielen Dank   für Ihre Aufmerksamkeit!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rfs</dc:title>
  <dc:creator>ogilvy</dc:creator>
  <cp:lastModifiedBy>Rektorat - Gemeinschaftsschule Ludwigsburg</cp:lastModifiedBy>
  <cp:revision>562</cp:revision>
  <cp:lastPrinted>2016-01-12T10:09:06Z</cp:lastPrinted>
  <dcterms:created xsi:type="dcterms:W3CDTF">2010-01-22T18:09:57Z</dcterms:created>
  <dcterms:modified xsi:type="dcterms:W3CDTF">2023-11-30T16:42:43Z</dcterms:modified>
</cp:coreProperties>
</file>